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removePersonalInfoOnSave="1" saveSubsetFonts="1">
  <p:sldMasterIdLst>
    <p:sldMasterId id="2147483706" r:id="rId1"/>
    <p:sldMasterId id="2147483720" r:id="rId2"/>
  </p:sldMasterIdLst>
  <p:notesMasterIdLst>
    <p:notesMasterId r:id="rId130"/>
  </p:notesMasterIdLst>
  <p:handoutMasterIdLst>
    <p:handoutMasterId r:id="rId131"/>
  </p:handoutMasterIdLst>
  <p:sldIdLst>
    <p:sldId id="2153" r:id="rId3"/>
    <p:sldId id="2371" r:id="rId4"/>
    <p:sldId id="2372" r:id="rId5"/>
    <p:sldId id="2373" r:id="rId6"/>
    <p:sldId id="2374" r:id="rId7"/>
    <p:sldId id="2381" r:id="rId8"/>
    <p:sldId id="2380" r:id="rId9"/>
    <p:sldId id="2529" r:id="rId10"/>
    <p:sldId id="2457" r:id="rId11"/>
    <p:sldId id="2379" r:id="rId12"/>
    <p:sldId id="2448" r:id="rId13"/>
    <p:sldId id="2572" r:id="rId14"/>
    <p:sldId id="2574" r:id="rId15"/>
    <p:sldId id="2726" r:id="rId16"/>
    <p:sldId id="2727" r:id="rId17"/>
    <p:sldId id="2575" r:id="rId18"/>
    <p:sldId id="2573" r:id="rId19"/>
    <p:sldId id="2531" r:id="rId20"/>
    <p:sldId id="2378" r:id="rId21"/>
    <p:sldId id="2377" r:id="rId22"/>
    <p:sldId id="2376" r:id="rId23"/>
    <p:sldId id="2385" r:id="rId24"/>
    <p:sldId id="2386" r:id="rId25"/>
    <p:sldId id="2387" r:id="rId26"/>
    <p:sldId id="2388" r:id="rId27"/>
    <p:sldId id="2390" r:id="rId28"/>
    <p:sldId id="2389" r:id="rId29"/>
    <p:sldId id="2577" r:id="rId30"/>
    <p:sldId id="2728" r:id="rId31"/>
    <p:sldId id="2702" r:id="rId32"/>
    <p:sldId id="2729" r:id="rId33"/>
    <p:sldId id="2731" r:id="rId34"/>
    <p:sldId id="2664" r:id="rId35"/>
    <p:sldId id="2701" r:id="rId36"/>
    <p:sldId id="2665" r:id="rId37"/>
    <p:sldId id="2666" r:id="rId38"/>
    <p:sldId id="2733" r:id="rId39"/>
    <p:sldId id="2668" r:id="rId40"/>
    <p:sldId id="2669" r:id="rId41"/>
    <p:sldId id="2670" r:id="rId42"/>
    <p:sldId id="2671" r:id="rId43"/>
    <p:sldId id="2672" r:id="rId44"/>
    <p:sldId id="2526" r:id="rId45"/>
    <p:sldId id="2395" r:id="rId46"/>
    <p:sldId id="2580" r:id="rId47"/>
    <p:sldId id="2582" r:id="rId48"/>
    <p:sldId id="2583" r:id="rId49"/>
    <p:sldId id="2584" r:id="rId50"/>
    <p:sldId id="2585" r:id="rId51"/>
    <p:sldId id="2586" r:id="rId52"/>
    <p:sldId id="2587" r:id="rId53"/>
    <p:sldId id="2588" r:id="rId54"/>
    <p:sldId id="2589" r:id="rId55"/>
    <p:sldId id="2590" r:id="rId56"/>
    <p:sldId id="2705" r:id="rId57"/>
    <p:sldId id="2591" r:id="rId58"/>
    <p:sldId id="2592" r:id="rId59"/>
    <p:sldId id="2593" r:id="rId60"/>
    <p:sldId id="2594" r:id="rId61"/>
    <p:sldId id="2595" r:id="rId62"/>
    <p:sldId id="2596" r:id="rId63"/>
    <p:sldId id="2597" r:id="rId64"/>
    <p:sldId id="2598" r:id="rId65"/>
    <p:sldId id="2716" r:id="rId66"/>
    <p:sldId id="2599" r:id="rId67"/>
    <p:sldId id="2600" r:id="rId68"/>
    <p:sldId id="2601" r:id="rId69"/>
    <p:sldId id="2602" r:id="rId70"/>
    <p:sldId id="2603" r:id="rId71"/>
    <p:sldId id="2604" r:id="rId72"/>
    <p:sldId id="2605" r:id="rId73"/>
    <p:sldId id="2713" r:id="rId74"/>
    <p:sldId id="2714" r:id="rId75"/>
    <p:sldId id="2737" r:id="rId76"/>
    <p:sldId id="2738" r:id="rId77"/>
    <p:sldId id="2712" r:id="rId78"/>
    <p:sldId id="2612" r:id="rId79"/>
    <p:sldId id="2739" r:id="rId80"/>
    <p:sldId id="2613" r:id="rId81"/>
    <p:sldId id="2715" r:id="rId82"/>
    <p:sldId id="2720" r:id="rId83"/>
    <p:sldId id="2721" r:id="rId84"/>
    <p:sldId id="2717" r:id="rId85"/>
    <p:sldId id="2718" r:id="rId86"/>
    <p:sldId id="2719" r:id="rId87"/>
    <p:sldId id="2614" r:id="rId88"/>
    <p:sldId id="2615" r:id="rId89"/>
    <p:sldId id="2740" r:id="rId90"/>
    <p:sldId id="2741" r:id="rId91"/>
    <p:sldId id="2643" r:id="rId92"/>
    <p:sldId id="2645" r:id="rId93"/>
    <p:sldId id="2723" r:id="rId94"/>
    <p:sldId id="2676" r:id="rId95"/>
    <p:sldId id="2677" r:id="rId96"/>
    <p:sldId id="2685" r:id="rId97"/>
    <p:sldId id="2686" r:id="rId98"/>
    <p:sldId id="2691" r:id="rId99"/>
    <p:sldId id="2646" r:id="rId100"/>
    <p:sldId id="2690" r:id="rId101"/>
    <p:sldId id="2693" r:id="rId102"/>
    <p:sldId id="2696" r:id="rId103"/>
    <p:sldId id="2697" r:id="rId104"/>
    <p:sldId id="2698" r:id="rId105"/>
    <p:sldId id="2699" r:id="rId106"/>
    <p:sldId id="2700" r:id="rId107"/>
    <p:sldId id="2652" r:id="rId108"/>
    <p:sldId id="2653" r:id="rId109"/>
    <p:sldId id="2654" r:id="rId110"/>
    <p:sldId id="2655" r:id="rId111"/>
    <p:sldId id="2656" r:id="rId112"/>
    <p:sldId id="2657" r:id="rId113"/>
    <p:sldId id="2658" r:id="rId114"/>
    <p:sldId id="2659" r:id="rId115"/>
    <p:sldId id="2660" r:id="rId116"/>
    <p:sldId id="2662" r:id="rId117"/>
    <p:sldId id="2663" r:id="rId118"/>
    <p:sldId id="2420" r:id="rId119"/>
    <p:sldId id="2425" r:id="rId120"/>
    <p:sldId id="2426" r:id="rId121"/>
    <p:sldId id="2440" r:id="rId122"/>
    <p:sldId id="2441" r:id="rId123"/>
    <p:sldId id="2519" r:id="rId124"/>
    <p:sldId id="2522" r:id="rId125"/>
    <p:sldId id="2523" r:id="rId126"/>
    <p:sldId id="2524" r:id="rId127"/>
    <p:sldId id="2444" r:id="rId128"/>
    <p:sldId id="2443" r:id="rId129"/>
  </p:sldIdLst>
  <p:sldSz cx="10080625" cy="6858000"/>
  <p:notesSz cx="9777413" cy="6645275"/>
  <p:defaultTextStyle>
    <a:defPPr>
      <a:defRPr lang="ko-KR"/>
    </a:defPPr>
    <a:lvl1pPr algn="l" rtl="0" fontAlgn="base">
      <a:spcBef>
        <a:spcPct val="20000"/>
      </a:spcBef>
      <a:spcAft>
        <a:spcPct val="0"/>
      </a:spcAft>
      <a:buChar char="•"/>
      <a:defRPr sz="2000" kern="1200">
        <a:solidFill>
          <a:schemeClr val="tx1"/>
        </a:solidFill>
        <a:latin typeface="Arial" charset="0"/>
        <a:ea typeface="宋体" pitchFamily="2" charset="-122"/>
        <a:cs typeface="+mn-cs"/>
      </a:defRPr>
    </a:lvl1pPr>
    <a:lvl2pPr marL="457200" algn="l" rtl="0" fontAlgn="base">
      <a:spcBef>
        <a:spcPct val="20000"/>
      </a:spcBef>
      <a:spcAft>
        <a:spcPct val="0"/>
      </a:spcAft>
      <a:buChar char="•"/>
      <a:defRPr sz="2000" kern="1200">
        <a:solidFill>
          <a:schemeClr val="tx1"/>
        </a:solidFill>
        <a:latin typeface="Arial" charset="0"/>
        <a:ea typeface="宋体" pitchFamily="2" charset="-122"/>
        <a:cs typeface="+mn-cs"/>
      </a:defRPr>
    </a:lvl2pPr>
    <a:lvl3pPr marL="914400" algn="l" rtl="0" fontAlgn="base">
      <a:spcBef>
        <a:spcPct val="20000"/>
      </a:spcBef>
      <a:spcAft>
        <a:spcPct val="0"/>
      </a:spcAft>
      <a:buChar char="•"/>
      <a:defRPr sz="2000" kern="1200">
        <a:solidFill>
          <a:schemeClr val="tx1"/>
        </a:solidFill>
        <a:latin typeface="Arial" charset="0"/>
        <a:ea typeface="宋体" pitchFamily="2" charset="-122"/>
        <a:cs typeface="+mn-cs"/>
      </a:defRPr>
    </a:lvl3pPr>
    <a:lvl4pPr marL="1371600" algn="l" rtl="0" fontAlgn="base">
      <a:spcBef>
        <a:spcPct val="20000"/>
      </a:spcBef>
      <a:spcAft>
        <a:spcPct val="0"/>
      </a:spcAft>
      <a:buChar char="•"/>
      <a:defRPr sz="2000" kern="1200">
        <a:solidFill>
          <a:schemeClr val="tx1"/>
        </a:solidFill>
        <a:latin typeface="Arial" charset="0"/>
        <a:ea typeface="宋体" pitchFamily="2" charset="-122"/>
        <a:cs typeface="+mn-cs"/>
      </a:defRPr>
    </a:lvl4pPr>
    <a:lvl5pPr marL="1828800" algn="l" rtl="0" fontAlgn="base">
      <a:spcBef>
        <a:spcPct val="20000"/>
      </a:spcBef>
      <a:spcAft>
        <a:spcPct val="0"/>
      </a:spcAft>
      <a:buChar char="•"/>
      <a:defRPr sz="2000" kern="1200">
        <a:solidFill>
          <a:schemeClr val="tx1"/>
        </a:solidFill>
        <a:latin typeface="Arial" charset="0"/>
        <a:ea typeface="宋体" pitchFamily="2" charset="-122"/>
        <a:cs typeface="+mn-cs"/>
      </a:defRPr>
    </a:lvl5pPr>
    <a:lvl6pPr marL="2286000" algn="l" defTabSz="914400" rtl="0" eaLnBrk="1" latinLnBrk="0" hangingPunct="1">
      <a:defRPr sz="2000" kern="1200">
        <a:solidFill>
          <a:schemeClr val="tx1"/>
        </a:solidFill>
        <a:latin typeface="Arial" charset="0"/>
        <a:ea typeface="宋体" pitchFamily="2" charset="-122"/>
        <a:cs typeface="+mn-cs"/>
      </a:defRPr>
    </a:lvl6pPr>
    <a:lvl7pPr marL="2743200" algn="l" defTabSz="914400" rtl="0" eaLnBrk="1" latinLnBrk="0" hangingPunct="1">
      <a:defRPr sz="2000" kern="1200">
        <a:solidFill>
          <a:schemeClr val="tx1"/>
        </a:solidFill>
        <a:latin typeface="Arial" charset="0"/>
        <a:ea typeface="宋体" pitchFamily="2" charset="-122"/>
        <a:cs typeface="+mn-cs"/>
      </a:defRPr>
    </a:lvl7pPr>
    <a:lvl8pPr marL="3200400" algn="l" defTabSz="914400" rtl="0" eaLnBrk="1" latinLnBrk="0" hangingPunct="1">
      <a:defRPr sz="2000" kern="1200">
        <a:solidFill>
          <a:schemeClr val="tx1"/>
        </a:solidFill>
        <a:latin typeface="Arial" charset="0"/>
        <a:ea typeface="宋体" pitchFamily="2" charset="-122"/>
        <a:cs typeface="+mn-cs"/>
      </a:defRPr>
    </a:lvl8pPr>
    <a:lvl9pPr marL="3657600" algn="l" defTabSz="914400" rtl="0" eaLnBrk="1" latinLnBrk="0" hangingPunct="1">
      <a:defRPr sz="2000" kern="1200">
        <a:solidFill>
          <a:schemeClr val="tx1"/>
        </a:solidFill>
        <a:latin typeface="Arial" charset="0"/>
        <a:ea typeface="宋体" pitchFamily="2" charset="-122"/>
        <a:cs typeface="+mn-cs"/>
      </a:defRPr>
    </a:lvl9pPr>
  </p:defaultTextStyle>
  <p:extLst>
    <p:ext uri="{EFAFB233-063F-42B5-8137-9DF3F51BA10A}">
      <p15:sldGuideLst xmlns:p15="http://schemas.microsoft.com/office/powerpoint/2012/main">
        <p15:guide id="1" orient="horz" pos="3884">
          <p15:clr>
            <a:srgbClr val="A4A3A4"/>
          </p15:clr>
        </p15:guide>
        <p15:guide id="2" orient="horz" pos="1071">
          <p15:clr>
            <a:srgbClr val="A4A3A4"/>
          </p15:clr>
        </p15:guide>
        <p15:guide id="3" pos="181">
          <p15:clr>
            <a:srgbClr val="A4A3A4"/>
          </p15:clr>
        </p15:guide>
        <p15:guide id="4" pos="6169">
          <p15:clr>
            <a:srgbClr val="A4A3A4"/>
          </p15:clr>
        </p15:guide>
        <p15:guide id="5" pos="3175">
          <p15:clr>
            <a:srgbClr val="A4A3A4"/>
          </p15:clr>
        </p15:guide>
        <p15:guide id="6" pos="1096">
          <p15:clr>
            <a:srgbClr val="A4A3A4"/>
          </p15:clr>
        </p15:guide>
      </p15:sldGuideLst>
    </p:ext>
    <p:ext uri="{2D200454-40CA-4A62-9FC3-DE9A4176ACB9}">
      <p15:notesGuideLst xmlns:p15="http://schemas.microsoft.com/office/powerpoint/2012/main">
        <p15:guide id="1" orient="horz" pos="2093">
          <p15:clr>
            <a:srgbClr val="A4A3A4"/>
          </p15:clr>
        </p15:guide>
        <p15:guide id="2" pos="30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AA3FB"/>
    <a:srgbClr val="FF0000"/>
    <a:srgbClr val="55AF84"/>
    <a:srgbClr val="B2B2B2"/>
    <a:srgbClr val="EAEAEA"/>
    <a:srgbClr val="C0C0C0"/>
    <a:srgbClr val="969696"/>
    <a:srgbClr val="CDE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11" autoAdjust="0"/>
    <p:restoredTop sz="84588" autoAdjust="0"/>
  </p:normalViewPr>
  <p:slideViewPr>
    <p:cSldViewPr snapToObjects="1">
      <p:cViewPr varScale="1">
        <p:scale>
          <a:sx n="96" d="100"/>
          <a:sy n="96" d="100"/>
        </p:scale>
        <p:origin x="1062" y="78"/>
      </p:cViewPr>
      <p:guideLst>
        <p:guide orient="horz" pos="3884"/>
        <p:guide orient="horz" pos="1071"/>
        <p:guide pos="181"/>
        <p:guide pos="6169"/>
        <p:guide pos="3175"/>
        <p:guide pos="1096"/>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2442"/>
    </p:cViewPr>
  </p:sorterViewPr>
  <p:notesViewPr>
    <p:cSldViewPr snapToObjects="1">
      <p:cViewPr varScale="1">
        <p:scale>
          <a:sx n="55" d="100"/>
          <a:sy n="55" d="100"/>
        </p:scale>
        <p:origin x="-1500" y="-84"/>
      </p:cViewPr>
      <p:guideLst>
        <p:guide orient="horz" pos="2093"/>
        <p:guide pos="308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notesMaster" Target="notesMasters/notesMaster1.xml"/><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62" name="Rectangle 2"/>
          <p:cNvSpPr>
            <a:spLocks noGrp="1" noChangeArrowheads="1"/>
          </p:cNvSpPr>
          <p:nvPr>
            <p:ph type="hdr" sz="quarter"/>
          </p:nvPr>
        </p:nvSpPr>
        <p:spPr bwMode="auto">
          <a:xfrm>
            <a:off x="0" y="0"/>
            <a:ext cx="4238625" cy="331788"/>
          </a:xfrm>
          <a:prstGeom prst="rect">
            <a:avLst/>
          </a:prstGeom>
          <a:noFill/>
          <a:ln w="9525">
            <a:noFill/>
            <a:miter lim="800000"/>
            <a:headEnd/>
            <a:tailEnd/>
          </a:ln>
        </p:spPr>
        <p:txBody>
          <a:bodyPr vert="horz" wrap="square" lIns="93649" tIns="46824" rIns="93649" bIns="46824" numCol="1" anchor="t" anchorCtr="0" compatLnSpc="1">
            <a:prstTxWarp prst="textNoShape">
              <a:avLst/>
            </a:prstTxWarp>
          </a:bodyPr>
          <a:lstStyle>
            <a:lvl1pPr defTabSz="936625" latinLnBrk="1">
              <a:spcBef>
                <a:spcPct val="50000"/>
              </a:spcBef>
              <a:buFontTx/>
              <a:buNone/>
              <a:defRPr kumimoji="1" sz="1300" smtClean="0">
                <a:latin typeface="Tahoma" pitchFamily="34" charset="0"/>
                <a:ea typeface="굴림" pitchFamily="34" charset="-127"/>
              </a:defRPr>
            </a:lvl1pPr>
          </a:lstStyle>
          <a:p>
            <a:pPr>
              <a:defRPr/>
            </a:pPr>
            <a:endParaRPr lang="en-US" altLang="ko-KR"/>
          </a:p>
        </p:txBody>
      </p:sp>
      <p:sp>
        <p:nvSpPr>
          <p:cNvPr id="40963" name="Rectangle 3"/>
          <p:cNvSpPr>
            <a:spLocks noGrp="1" noChangeArrowheads="1"/>
          </p:cNvSpPr>
          <p:nvPr>
            <p:ph type="dt" sz="quarter" idx="1"/>
          </p:nvPr>
        </p:nvSpPr>
        <p:spPr bwMode="auto">
          <a:xfrm>
            <a:off x="5538788" y="0"/>
            <a:ext cx="4238625" cy="331788"/>
          </a:xfrm>
          <a:prstGeom prst="rect">
            <a:avLst/>
          </a:prstGeom>
          <a:noFill/>
          <a:ln w="9525">
            <a:noFill/>
            <a:miter lim="800000"/>
            <a:headEnd/>
            <a:tailEnd/>
          </a:ln>
        </p:spPr>
        <p:txBody>
          <a:bodyPr vert="horz" wrap="square" lIns="93649" tIns="46824" rIns="93649" bIns="46824" numCol="1" anchor="t" anchorCtr="0" compatLnSpc="1">
            <a:prstTxWarp prst="textNoShape">
              <a:avLst/>
            </a:prstTxWarp>
          </a:bodyPr>
          <a:lstStyle>
            <a:lvl1pPr algn="r" defTabSz="936625" latinLnBrk="1">
              <a:spcBef>
                <a:spcPct val="50000"/>
              </a:spcBef>
              <a:buFontTx/>
              <a:buNone/>
              <a:defRPr kumimoji="1" sz="1300" smtClean="0">
                <a:latin typeface="Tahoma" pitchFamily="34" charset="0"/>
                <a:ea typeface="굴림" pitchFamily="34" charset="-127"/>
              </a:defRPr>
            </a:lvl1pPr>
          </a:lstStyle>
          <a:p>
            <a:pPr>
              <a:defRPr/>
            </a:pPr>
            <a:endParaRPr lang="en-US" altLang="ko-KR"/>
          </a:p>
        </p:txBody>
      </p:sp>
      <p:sp>
        <p:nvSpPr>
          <p:cNvPr id="40964" name="Rectangle 4"/>
          <p:cNvSpPr>
            <a:spLocks noGrp="1" noChangeArrowheads="1"/>
          </p:cNvSpPr>
          <p:nvPr>
            <p:ph type="ftr" sz="quarter" idx="2"/>
          </p:nvPr>
        </p:nvSpPr>
        <p:spPr bwMode="auto">
          <a:xfrm>
            <a:off x="0" y="6313488"/>
            <a:ext cx="4238625" cy="331787"/>
          </a:xfrm>
          <a:prstGeom prst="rect">
            <a:avLst/>
          </a:prstGeom>
          <a:noFill/>
          <a:ln w="9525">
            <a:noFill/>
            <a:miter lim="800000"/>
            <a:headEnd/>
            <a:tailEnd/>
          </a:ln>
        </p:spPr>
        <p:txBody>
          <a:bodyPr vert="horz" wrap="square" lIns="93649" tIns="46824" rIns="93649" bIns="46824" numCol="1" anchor="b" anchorCtr="0" compatLnSpc="1">
            <a:prstTxWarp prst="textNoShape">
              <a:avLst/>
            </a:prstTxWarp>
          </a:bodyPr>
          <a:lstStyle>
            <a:lvl1pPr defTabSz="936625" latinLnBrk="1">
              <a:spcBef>
                <a:spcPct val="50000"/>
              </a:spcBef>
              <a:buFontTx/>
              <a:buNone/>
              <a:defRPr kumimoji="1" sz="1300" smtClean="0">
                <a:latin typeface="Tahoma" pitchFamily="34" charset="0"/>
                <a:ea typeface="굴림" pitchFamily="34" charset="-127"/>
              </a:defRPr>
            </a:lvl1pPr>
          </a:lstStyle>
          <a:p>
            <a:pPr>
              <a:defRPr/>
            </a:pPr>
            <a:endParaRPr lang="en-US" altLang="ko-KR"/>
          </a:p>
        </p:txBody>
      </p:sp>
      <p:sp>
        <p:nvSpPr>
          <p:cNvPr id="40965" name="Rectangle 5"/>
          <p:cNvSpPr>
            <a:spLocks noGrp="1" noChangeArrowheads="1"/>
          </p:cNvSpPr>
          <p:nvPr>
            <p:ph type="sldNum" sz="quarter" idx="3"/>
          </p:nvPr>
        </p:nvSpPr>
        <p:spPr bwMode="auto">
          <a:xfrm>
            <a:off x="5538788" y="6313488"/>
            <a:ext cx="4238625" cy="331787"/>
          </a:xfrm>
          <a:prstGeom prst="rect">
            <a:avLst/>
          </a:prstGeom>
          <a:noFill/>
          <a:ln w="9525">
            <a:noFill/>
            <a:miter lim="800000"/>
            <a:headEnd/>
            <a:tailEnd/>
          </a:ln>
        </p:spPr>
        <p:txBody>
          <a:bodyPr vert="horz" wrap="square" lIns="93649" tIns="46824" rIns="93649" bIns="46824" numCol="1" anchor="b" anchorCtr="0" compatLnSpc="1">
            <a:prstTxWarp prst="textNoShape">
              <a:avLst/>
            </a:prstTxWarp>
          </a:bodyPr>
          <a:lstStyle>
            <a:lvl1pPr algn="r" defTabSz="936625" latinLnBrk="1">
              <a:spcBef>
                <a:spcPct val="50000"/>
              </a:spcBef>
              <a:buFontTx/>
              <a:buNone/>
              <a:defRPr kumimoji="1" sz="1300" smtClean="0">
                <a:latin typeface="Tahoma" pitchFamily="34" charset="0"/>
                <a:ea typeface="굴림" pitchFamily="34" charset="-127"/>
              </a:defRPr>
            </a:lvl1pPr>
          </a:lstStyle>
          <a:p>
            <a:pPr>
              <a:defRPr/>
            </a:pPr>
            <a:fld id="{4A67FAE9-6FBE-4069-A8C8-8BBAFD07AA29}" type="slidenum">
              <a:rPr lang="en-US" altLang="ko-KR"/>
              <a:pPr>
                <a:defRPr/>
              </a:pPr>
              <a:t>‹#›</a:t>
            </a:fld>
            <a:endParaRPr lang="en-US" altLang="ko-KR"/>
          </a:p>
        </p:txBody>
      </p:sp>
    </p:spTree>
    <p:extLst>
      <p:ext uri="{BB962C8B-B14F-4D97-AF65-F5344CB8AC3E}">
        <p14:creationId xmlns:p14="http://schemas.microsoft.com/office/powerpoint/2010/main" val="513245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4238625" cy="331788"/>
          </a:xfrm>
          <a:prstGeom prst="rect">
            <a:avLst/>
          </a:prstGeom>
          <a:noFill/>
          <a:ln w="9525">
            <a:noFill/>
            <a:miter lim="800000"/>
            <a:headEnd/>
            <a:tailEnd/>
          </a:ln>
        </p:spPr>
        <p:txBody>
          <a:bodyPr vert="horz" wrap="square" lIns="93649" tIns="46824" rIns="93649" bIns="46824" numCol="1" anchor="t" anchorCtr="0" compatLnSpc="1">
            <a:prstTxWarp prst="textNoShape">
              <a:avLst/>
            </a:prstTxWarp>
          </a:bodyPr>
          <a:lstStyle>
            <a:lvl1pPr defTabSz="936625" latinLnBrk="1">
              <a:spcBef>
                <a:spcPct val="50000"/>
              </a:spcBef>
              <a:buFontTx/>
              <a:buNone/>
              <a:defRPr kumimoji="1" sz="1300" smtClean="0">
                <a:latin typeface="Tahoma" pitchFamily="34" charset="0"/>
                <a:ea typeface="굴림" pitchFamily="34" charset="-127"/>
              </a:defRPr>
            </a:lvl1pPr>
          </a:lstStyle>
          <a:p>
            <a:pPr>
              <a:defRPr/>
            </a:pPr>
            <a:endParaRPr lang="en-US" altLang="ko-KR"/>
          </a:p>
        </p:txBody>
      </p:sp>
      <p:sp>
        <p:nvSpPr>
          <p:cNvPr id="137219" name="Rectangle 3"/>
          <p:cNvSpPr>
            <a:spLocks noGrp="1" noChangeArrowheads="1"/>
          </p:cNvSpPr>
          <p:nvPr>
            <p:ph type="dt" idx="1"/>
          </p:nvPr>
        </p:nvSpPr>
        <p:spPr bwMode="auto">
          <a:xfrm>
            <a:off x="5538788" y="0"/>
            <a:ext cx="4238625" cy="331788"/>
          </a:xfrm>
          <a:prstGeom prst="rect">
            <a:avLst/>
          </a:prstGeom>
          <a:noFill/>
          <a:ln w="9525">
            <a:noFill/>
            <a:miter lim="800000"/>
            <a:headEnd/>
            <a:tailEnd/>
          </a:ln>
        </p:spPr>
        <p:txBody>
          <a:bodyPr vert="horz" wrap="square" lIns="93649" tIns="46824" rIns="93649" bIns="46824" numCol="1" anchor="t" anchorCtr="0" compatLnSpc="1">
            <a:prstTxWarp prst="textNoShape">
              <a:avLst/>
            </a:prstTxWarp>
          </a:bodyPr>
          <a:lstStyle>
            <a:lvl1pPr algn="r" defTabSz="936625" latinLnBrk="1">
              <a:spcBef>
                <a:spcPct val="50000"/>
              </a:spcBef>
              <a:buFontTx/>
              <a:buNone/>
              <a:defRPr kumimoji="1" sz="1300" smtClean="0">
                <a:latin typeface="Tahoma" pitchFamily="34" charset="0"/>
                <a:ea typeface="굴림" pitchFamily="34" charset="-127"/>
              </a:defRPr>
            </a:lvl1pPr>
          </a:lstStyle>
          <a:p>
            <a:pPr>
              <a:defRPr/>
            </a:pPr>
            <a:endParaRPr lang="en-US" altLang="ko-KR"/>
          </a:p>
        </p:txBody>
      </p:sp>
      <p:sp>
        <p:nvSpPr>
          <p:cNvPr id="146436" name="Rectangle 4"/>
          <p:cNvSpPr>
            <a:spLocks noGrp="1" noRot="1" noChangeAspect="1" noChangeArrowheads="1" noTextEdit="1"/>
          </p:cNvSpPr>
          <p:nvPr>
            <p:ph type="sldImg" idx="2"/>
          </p:nvPr>
        </p:nvSpPr>
        <p:spPr bwMode="auto">
          <a:xfrm>
            <a:off x="3067050" y="500063"/>
            <a:ext cx="3659188" cy="2489200"/>
          </a:xfrm>
          <a:prstGeom prst="rect">
            <a:avLst/>
          </a:prstGeom>
          <a:noFill/>
          <a:ln w="9525">
            <a:solidFill>
              <a:srgbClr val="000000"/>
            </a:solidFill>
            <a:miter lim="800000"/>
            <a:headEnd/>
            <a:tailEnd/>
          </a:ln>
        </p:spPr>
      </p:sp>
      <p:sp>
        <p:nvSpPr>
          <p:cNvPr id="137221" name="Rectangle 5"/>
          <p:cNvSpPr>
            <a:spLocks noGrp="1" noChangeArrowheads="1"/>
          </p:cNvSpPr>
          <p:nvPr>
            <p:ph type="body" sz="quarter" idx="3"/>
          </p:nvPr>
        </p:nvSpPr>
        <p:spPr bwMode="auto">
          <a:xfrm>
            <a:off x="1306513" y="3155950"/>
            <a:ext cx="7164387" cy="2989263"/>
          </a:xfrm>
          <a:prstGeom prst="rect">
            <a:avLst/>
          </a:prstGeom>
          <a:noFill/>
          <a:ln w="9525">
            <a:noFill/>
            <a:miter lim="800000"/>
            <a:headEnd/>
            <a:tailEnd/>
          </a:ln>
        </p:spPr>
        <p:txBody>
          <a:bodyPr vert="horz" wrap="square" lIns="93649" tIns="46824" rIns="93649" bIns="46824"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137222" name="Rectangle 6"/>
          <p:cNvSpPr>
            <a:spLocks noGrp="1" noChangeArrowheads="1"/>
          </p:cNvSpPr>
          <p:nvPr>
            <p:ph type="ftr" sz="quarter" idx="4"/>
          </p:nvPr>
        </p:nvSpPr>
        <p:spPr bwMode="auto">
          <a:xfrm>
            <a:off x="0" y="6313488"/>
            <a:ext cx="4238625" cy="331787"/>
          </a:xfrm>
          <a:prstGeom prst="rect">
            <a:avLst/>
          </a:prstGeom>
          <a:noFill/>
          <a:ln w="9525">
            <a:noFill/>
            <a:miter lim="800000"/>
            <a:headEnd/>
            <a:tailEnd/>
          </a:ln>
        </p:spPr>
        <p:txBody>
          <a:bodyPr vert="horz" wrap="square" lIns="93649" tIns="46824" rIns="93649" bIns="46824" numCol="1" anchor="b" anchorCtr="0" compatLnSpc="1">
            <a:prstTxWarp prst="textNoShape">
              <a:avLst/>
            </a:prstTxWarp>
          </a:bodyPr>
          <a:lstStyle>
            <a:lvl1pPr defTabSz="936625" latinLnBrk="1">
              <a:spcBef>
                <a:spcPct val="50000"/>
              </a:spcBef>
              <a:buFontTx/>
              <a:buNone/>
              <a:defRPr kumimoji="1" sz="1300" smtClean="0">
                <a:latin typeface="Tahoma" pitchFamily="34" charset="0"/>
                <a:ea typeface="굴림" pitchFamily="34" charset="-127"/>
              </a:defRPr>
            </a:lvl1pPr>
          </a:lstStyle>
          <a:p>
            <a:pPr>
              <a:defRPr/>
            </a:pPr>
            <a:endParaRPr lang="en-US" altLang="ko-KR"/>
          </a:p>
        </p:txBody>
      </p:sp>
      <p:sp>
        <p:nvSpPr>
          <p:cNvPr id="137223" name="Rectangle 7"/>
          <p:cNvSpPr>
            <a:spLocks noGrp="1" noChangeArrowheads="1"/>
          </p:cNvSpPr>
          <p:nvPr>
            <p:ph type="sldNum" sz="quarter" idx="5"/>
          </p:nvPr>
        </p:nvSpPr>
        <p:spPr bwMode="auto">
          <a:xfrm>
            <a:off x="5538788" y="6313488"/>
            <a:ext cx="4238625" cy="331787"/>
          </a:xfrm>
          <a:prstGeom prst="rect">
            <a:avLst/>
          </a:prstGeom>
          <a:noFill/>
          <a:ln w="9525">
            <a:noFill/>
            <a:miter lim="800000"/>
            <a:headEnd/>
            <a:tailEnd/>
          </a:ln>
        </p:spPr>
        <p:txBody>
          <a:bodyPr vert="horz" wrap="square" lIns="93649" tIns="46824" rIns="93649" bIns="46824" numCol="1" anchor="b" anchorCtr="0" compatLnSpc="1">
            <a:prstTxWarp prst="textNoShape">
              <a:avLst/>
            </a:prstTxWarp>
          </a:bodyPr>
          <a:lstStyle>
            <a:lvl1pPr algn="r" defTabSz="936625" latinLnBrk="1">
              <a:spcBef>
                <a:spcPct val="50000"/>
              </a:spcBef>
              <a:buFontTx/>
              <a:buNone/>
              <a:defRPr kumimoji="1" sz="1300" smtClean="0">
                <a:latin typeface="Tahoma" pitchFamily="34" charset="0"/>
                <a:ea typeface="굴림" pitchFamily="34" charset="-127"/>
              </a:defRPr>
            </a:lvl1pPr>
          </a:lstStyle>
          <a:p>
            <a:pPr>
              <a:defRPr/>
            </a:pPr>
            <a:fld id="{1A03C07E-7310-4C68-B835-0D3F60DFDA52}" type="slidenum">
              <a:rPr lang="en-US" altLang="ko-KR"/>
              <a:pPr>
                <a:defRPr/>
              </a:pPr>
              <a:t>‹#›</a:t>
            </a:fld>
            <a:endParaRPr lang="en-US" altLang="ko-KR"/>
          </a:p>
        </p:txBody>
      </p:sp>
    </p:spTree>
    <p:extLst>
      <p:ext uri="{BB962C8B-B14F-4D97-AF65-F5344CB8AC3E}">
        <p14:creationId xmlns:p14="http://schemas.microsoft.com/office/powerpoint/2010/main" val="2962448466"/>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굴림" pitchFamily="50" charset="-127"/>
        <a:ea typeface="宋体" pitchFamily="2" charset="-122"/>
        <a:cs typeface="Tahoma" pitchFamily="34" charset="0"/>
      </a:defRPr>
    </a:lvl1pPr>
    <a:lvl2pPr marL="457200" algn="l" rtl="0" eaLnBrk="0" fontAlgn="base" latinLnBrk="1" hangingPunct="0">
      <a:spcBef>
        <a:spcPct val="30000"/>
      </a:spcBef>
      <a:spcAft>
        <a:spcPct val="0"/>
      </a:spcAft>
      <a:defRPr sz="1200" kern="1200">
        <a:solidFill>
          <a:schemeClr val="tx1"/>
        </a:solidFill>
        <a:latin typeface="굴림" pitchFamily="50" charset="-127"/>
        <a:ea typeface="宋体" pitchFamily="2" charset="-122"/>
        <a:cs typeface="Tahoma" pitchFamily="34" charset="0"/>
      </a:defRPr>
    </a:lvl2pPr>
    <a:lvl3pPr marL="914400" algn="l" rtl="0" eaLnBrk="0" fontAlgn="base" latinLnBrk="1" hangingPunct="0">
      <a:spcBef>
        <a:spcPct val="30000"/>
      </a:spcBef>
      <a:spcAft>
        <a:spcPct val="0"/>
      </a:spcAft>
      <a:defRPr sz="1200" kern="1200">
        <a:solidFill>
          <a:schemeClr val="tx1"/>
        </a:solidFill>
        <a:latin typeface="굴림" pitchFamily="50" charset="-127"/>
        <a:ea typeface="宋体" pitchFamily="2" charset="-122"/>
        <a:cs typeface="Tahoma" pitchFamily="34" charset="0"/>
      </a:defRPr>
    </a:lvl3pPr>
    <a:lvl4pPr marL="1371600" algn="l" rtl="0" eaLnBrk="0" fontAlgn="base" latinLnBrk="1" hangingPunct="0">
      <a:spcBef>
        <a:spcPct val="30000"/>
      </a:spcBef>
      <a:spcAft>
        <a:spcPct val="0"/>
      </a:spcAft>
      <a:defRPr sz="1200" kern="1200">
        <a:solidFill>
          <a:schemeClr val="tx1"/>
        </a:solidFill>
        <a:latin typeface="굴림" pitchFamily="50" charset="-127"/>
        <a:ea typeface="宋体" pitchFamily="2" charset="-122"/>
        <a:cs typeface="Tahoma" pitchFamily="34" charset="0"/>
      </a:defRPr>
    </a:lvl4pPr>
    <a:lvl5pPr marL="1828800" algn="l" rtl="0" eaLnBrk="0" fontAlgn="base" latinLnBrk="1" hangingPunct="0">
      <a:spcBef>
        <a:spcPct val="30000"/>
      </a:spcBef>
      <a:spcAft>
        <a:spcPct val="0"/>
      </a:spcAft>
      <a:defRPr sz="1200" kern="1200">
        <a:solidFill>
          <a:schemeClr val="tx1"/>
        </a:solidFill>
        <a:latin typeface="굴림" pitchFamily="50" charset="-127"/>
        <a:ea typeface="宋体" pitchFamily="2" charset="-122"/>
        <a:cs typeface="Tahoma"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noChangeArrowheads="1" noTextEdit="1"/>
          </p:cNvSpPr>
          <p:nvPr>
            <p:ph type="sldImg"/>
          </p:nvPr>
        </p:nvSpPr>
        <p:spPr>
          <a:ln/>
        </p:spPr>
      </p:sp>
      <p:sp>
        <p:nvSpPr>
          <p:cNvPr id="147459" name="Rectangle 3"/>
          <p:cNvSpPr>
            <a:spLocks noGrp="1" noChangeArrowheads="1"/>
          </p:cNvSpPr>
          <p:nvPr>
            <p:ph type="body" idx="1"/>
          </p:nvPr>
        </p:nvSpPr>
        <p:spPr>
          <a:noFill/>
          <a:ln/>
        </p:spPr>
        <p:txBody>
          <a:bodyPr/>
          <a:lstStyle/>
          <a:p>
            <a:pPr eaLnBrk="1" hangingPunct="1"/>
            <a:endParaRPr lang="zh-CN" altLang="en-US">
              <a:latin typeface="굴림" pitchFamily="34" charset="-127"/>
            </a:endParaRPr>
          </a:p>
        </p:txBody>
      </p:sp>
    </p:spTree>
    <p:extLst>
      <p:ext uri="{BB962C8B-B14F-4D97-AF65-F5344CB8AC3E}">
        <p14:creationId xmlns:p14="http://schemas.microsoft.com/office/powerpoint/2010/main" val="11135483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1" hangingPunct="0">
              <a:lnSpc>
                <a:spcPct val="100000"/>
              </a:lnSpc>
              <a:spcBef>
                <a:spcPct val="30000"/>
              </a:spcBef>
              <a:spcAft>
                <a:spcPct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28</a:t>
            </a:fld>
            <a:endParaRPr lang="en-US" altLang="ko-KR"/>
          </a:p>
        </p:txBody>
      </p:sp>
    </p:spTree>
    <p:extLst>
      <p:ext uri="{BB962C8B-B14F-4D97-AF65-F5344CB8AC3E}">
        <p14:creationId xmlns:p14="http://schemas.microsoft.com/office/powerpoint/2010/main" val="785293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p:cNvSpPr>
            <a:spLocks noGrp="1" noRot="1" noChangeAspect="1" noChangeArrowheads="1" noTextEdit="1"/>
          </p:cNvSpPr>
          <p:nvPr>
            <p:ph type="sldImg"/>
          </p:nvPr>
        </p:nvSpPr>
        <p:spPr>
          <a:ln/>
        </p:spPr>
      </p:sp>
      <p:sp>
        <p:nvSpPr>
          <p:cNvPr id="16998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8101008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33</a:t>
            </a:fld>
            <a:endParaRPr lang="en-US" altLang="ko-KR"/>
          </a:p>
        </p:txBody>
      </p:sp>
    </p:spTree>
    <p:extLst>
      <p:ext uri="{BB962C8B-B14F-4D97-AF65-F5344CB8AC3E}">
        <p14:creationId xmlns:p14="http://schemas.microsoft.com/office/powerpoint/2010/main" val="36164396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a:noFill/>
          <a:ln/>
        </p:spPr>
        <p:txBody>
          <a:bodyPr/>
          <a:lstStyle/>
          <a:p>
            <a:pPr eaLnBrk="1" hangingPunct="1"/>
            <a:endParaRPr lang="zh-CN" altLang="en-US" dirty="0"/>
          </a:p>
        </p:txBody>
      </p:sp>
    </p:spTree>
    <p:extLst>
      <p:ext uri="{BB962C8B-B14F-4D97-AF65-F5344CB8AC3E}">
        <p14:creationId xmlns:p14="http://schemas.microsoft.com/office/powerpoint/2010/main" val="28133200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Rot="1" noChangeAspect="1" noChangeArrowheads="1" noTextEdit="1"/>
          </p:cNvSpPr>
          <p:nvPr>
            <p:ph type="sldImg"/>
          </p:nvPr>
        </p:nvSpPr>
        <p:spPr>
          <a:ln/>
        </p:spPr>
      </p:sp>
      <p:sp>
        <p:nvSpPr>
          <p:cNvPr id="17305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444614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2"/>
          <p:cNvSpPr>
            <a:spLocks noGrp="1" noRot="1" noChangeAspect="1" noChangeArrowheads="1" noTextEdit="1"/>
          </p:cNvSpPr>
          <p:nvPr>
            <p:ph type="sldImg"/>
          </p:nvPr>
        </p:nvSpPr>
        <p:spPr>
          <a:ln/>
        </p:spPr>
      </p:sp>
      <p:sp>
        <p:nvSpPr>
          <p:cNvPr id="174083" name="Rectangle 3"/>
          <p:cNvSpPr>
            <a:spLocks noGrp="1" noChangeArrowheads="1"/>
          </p:cNvSpPr>
          <p:nvPr>
            <p:ph type="body" idx="1"/>
          </p:nvPr>
        </p:nvSpPr>
        <p:spPr>
          <a:noFill/>
          <a:ln/>
        </p:spPr>
        <p:txBody>
          <a:bodyPr/>
          <a:lstStyle/>
          <a:p>
            <a:pPr eaLnBrk="1" hangingPunct="1">
              <a:lnSpc>
                <a:spcPct val="90000"/>
              </a:lnSpc>
            </a:pPr>
            <a:endParaRPr lang="zh-CN" altLang="en-US"/>
          </a:p>
        </p:txBody>
      </p:sp>
    </p:spTree>
    <p:extLst>
      <p:ext uri="{BB962C8B-B14F-4D97-AF65-F5344CB8AC3E}">
        <p14:creationId xmlns:p14="http://schemas.microsoft.com/office/powerpoint/2010/main" val="5095189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431614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2"/>
          <p:cNvSpPr>
            <a:spLocks noGrp="1" noRot="1" noChangeAspect="1" noChangeArrowheads="1" noTextEdit="1"/>
          </p:cNvSpPr>
          <p:nvPr>
            <p:ph type="sldImg"/>
          </p:nvPr>
        </p:nvSpPr>
        <p:spPr>
          <a:ln/>
        </p:spPr>
      </p:sp>
      <p:sp>
        <p:nvSpPr>
          <p:cNvPr id="176131"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9008429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52</a:t>
            </a:fld>
            <a:endParaRPr lang="en-US" altLang="ko-KR"/>
          </a:p>
        </p:txBody>
      </p:sp>
    </p:spTree>
    <p:extLst>
      <p:ext uri="{BB962C8B-B14F-4D97-AF65-F5344CB8AC3E}">
        <p14:creationId xmlns:p14="http://schemas.microsoft.com/office/powerpoint/2010/main" val="15149851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53</a:t>
            </a:fld>
            <a:endParaRPr lang="en-US" altLang="ko-KR"/>
          </a:p>
        </p:txBody>
      </p:sp>
    </p:spTree>
    <p:extLst>
      <p:ext uri="{BB962C8B-B14F-4D97-AF65-F5344CB8AC3E}">
        <p14:creationId xmlns:p14="http://schemas.microsoft.com/office/powerpoint/2010/main" val="4875055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7</a:t>
            </a:fld>
            <a:endParaRPr lang="en-US" altLang="ko-KR"/>
          </a:p>
        </p:txBody>
      </p:sp>
    </p:spTree>
    <p:extLst>
      <p:ext uri="{BB962C8B-B14F-4D97-AF65-F5344CB8AC3E}">
        <p14:creationId xmlns:p14="http://schemas.microsoft.com/office/powerpoint/2010/main" val="22712794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55</a:t>
            </a:fld>
            <a:endParaRPr lang="en-US" altLang="ko-KR"/>
          </a:p>
        </p:txBody>
      </p:sp>
    </p:spTree>
    <p:extLst>
      <p:ext uri="{BB962C8B-B14F-4D97-AF65-F5344CB8AC3E}">
        <p14:creationId xmlns:p14="http://schemas.microsoft.com/office/powerpoint/2010/main" val="13051933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4422995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79</a:t>
            </a:fld>
            <a:endParaRPr lang="en-US" altLang="ko-KR"/>
          </a:p>
        </p:txBody>
      </p:sp>
    </p:spTree>
    <p:extLst>
      <p:ext uri="{BB962C8B-B14F-4D97-AF65-F5344CB8AC3E}">
        <p14:creationId xmlns:p14="http://schemas.microsoft.com/office/powerpoint/2010/main" val="6714997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32643359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945026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ln/>
        </p:spPr>
      </p:sp>
      <p:sp>
        <p:nvSpPr>
          <p:cNvPr id="161795"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519287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16089549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ln/>
        </p:spPr>
      </p:sp>
      <p:sp>
        <p:nvSpPr>
          <p:cNvPr id="16384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837400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17</a:t>
            </a:fld>
            <a:endParaRPr lang="en-US" altLang="ko-KR"/>
          </a:p>
        </p:txBody>
      </p:sp>
    </p:spTree>
    <p:extLst>
      <p:ext uri="{BB962C8B-B14F-4D97-AF65-F5344CB8AC3E}">
        <p14:creationId xmlns:p14="http://schemas.microsoft.com/office/powerpoint/2010/main" val="3413915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858672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Rot="1" noChangeAspect="1" noChangeArrowheads="1" noTextEdit="1"/>
          </p:cNvSpPr>
          <p:nvPr>
            <p:ph type="sldImg"/>
          </p:nvPr>
        </p:nvSpPr>
        <p:spPr>
          <a:ln/>
        </p:spPr>
      </p:sp>
      <p:sp>
        <p:nvSpPr>
          <p:cNvPr id="149507" name="Rectangle 3"/>
          <p:cNvSpPr>
            <a:spLocks noGrp="1" noChangeArrowheads="1"/>
          </p:cNvSpPr>
          <p:nvPr>
            <p:ph type="body" idx="1"/>
          </p:nvPr>
        </p:nvSpPr>
        <p:spPr>
          <a:noFill/>
          <a:ln/>
        </p:spPr>
        <p:txBody>
          <a:bodyPr/>
          <a:lstStyle/>
          <a:p>
            <a:pPr eaLnBrk="1" hangingPunct="1"/>
            <a:endParaRPr lang="zh-CN" altLang="en-US"/>
          </a:p>
        </p:txBody>
      </p:sp>
    </p:spTree>
    <p:extLst>
      <p:ext uri="{BB962C8B-B14F-4D97-AF65-F5344CB8AC3E}">
        <p14:creationId xmlns:p14="http://schemas.microsoft.com/office/powerpoint/2010/main" val="29353081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21</a:t>
            </a:fld>
            <a:endParaRPr lang="en-US" altLang="ko-KR"/>
          </a:p>
        </p:txBody>
      </p:sp>
    </p:spTree>
    <p:extLst>
      <p:ext uri="{BB962C8B-B14F-4D97-AF65-F5344CB8AC3E}">
        <p14:creationId xmlns:p14="http://schemas.microsoft.com/office/powerpoint/2010/main" val="1257663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24</a:t>
            </a:fld>
            <a:endParaRPr lang="en-US" altLang="ko-KR"/>
          </a:p>
        </p:txBody>
      </p:sp>
    </p:spTree>
    <p:extLst>
      <p:ext uri="{BB962C8B-B14F-4D97-AF65-F5344CB8AC3E}">
        <p14:creationId xmlns:p14="http://schemas.microsoft.com/office/powerpoint/2010/main" val="711119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26</a:t>
            </a:fld>
            <a:endParaRPr lang="en-US" altLang="ko-KR"/>
          </a:p>
        </p:txBody>
      </p:sp>
    </p:spTree>
    <p:extLst>
      <p:ext uri="{BB962C8B-B14F-4D97-AF65-F5344CB8AC3E}">
        <p14:creationId xmlns:p14="http://schemas.microsoft.com/office/powerpoint/2010/main" val="2359724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A03C07E-7310-4C68-B835-0D3F60DFDA52}" type="slidenum">
              <a:rPr lang="en-US" altLang="ko-KR" smtClean="0"/>
              <a:pPr>
                <a:defRPr/>
              </a:pPr>
              <a:t>27</a:t>
            </a:fld>
            <a:endParaRPr lang="en-US" altLang="ko-KR"/>
          </a:p>
        </p:txBody>
      </p:sp>
    </p:spTree>
    <p:extLst>
      <p:ext uri="{BB962C8B-B14F-4D97-AF65-F5344CB8AC3E}">
        <p14:creationId xmlns:p14="http://schemas.microsoft.com/office/powerpoint/2010/main" val="403764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755650" y="2130425"/>
            <a:ext cx="8569325" cy="1470025"/>
          </a:xfrm>
        </p:spPr>
        <p:txBody>
          <a:bodyPr/>
          <a:lstStyle/>
          <a:p>
            <a:r>
              <a:rPr lang="zh-CN" altLang="en-US"/>
              <a:t>单击此处编辑母版标题样式</a:t>
            </a:r>
          </a:p>
        </p:txBody>
      </p:sp>
      <p:sp>
        <p:nvSpPr>
          <p:cNvPr id="3" name="副标题 2"/>
          <p:cNvSpPr>
            <a:spLocks noGrp="1"/>
          </p:cNvSpPr>
          <p:nvPr>
            <p:ph type="subTitle" idx="1"/>
          </p:nvPr>
        </p:nvSpPr>
        <p:spPr>
          <a:xfrm>
            <a:off x="1512888" y="3886200"/>
            <a:ext cx="7056437"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fld id="{C0475C76-7134-4769-984D-4D65B2340159}" type="datetimeFigureOut">
              <a:rPr lang="zh-CN" altLang="en-US"/>
              <a:pPr>
                <a:defRPr/>
              </a:pPr>
              <a:t>2018/5/25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44CC322-721F-4B7F-A9A8-DFADF64858F6}"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050FBADF-2316-4794-A5A7-4C88DDE77BCB}" type="datetimeFigureOut">
              <a:rPr lang="zh-CN" altLang="en-US"/>
              <a:pPr>
                <a:defRPr/>
              </a:pPr>
              <a:t>2018/5/25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EF2337B-579A-4087-BF91-01A9AA61AC80}"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219950" y="-33338"/>
            <a:ext cx="2357438" cy="6159501"/>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146050" y="-33338"/>
            <a:ext cx="6921500" cy="6159501"/>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1B02F6F0-3300-4652-BF17-1E91D58B6CDE}" type="datetimeFigureOut">
              <a:rPr lang="zh-CN" altLang="en-US"/>
              <a:pPr>
                <a:defRPr/>
              </a:pPr>
              <a:t>2018/5/25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5B231B2E-038C-4B18-A6B7-89CCA5788BEE}"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46050" y="-33338"/>
            <a:ext cx="5254625" cy="579438"/>
          </a:xfrm>
        </p:spPr>
        <p:txBody>
          <a:bodyPr/>
          <a:lstStyle/>
          <a:p>
            <a:r>
              <a:rPr lang="zh-CN" altLang="en-US"/>
              <a:t>单击此处编辑母版标题样式</a:t>
            </a:r>
          </a:p>
        </p:txBody>
      </p:sp>
      <p:sp>
        <p:nvSpPr>
          <p:cNvPr id="3" name="表格占位符 2"/>
          <p:cNvSpPr>
            <a:spLocks noGrp="1"/>
          </p:cNvSpPr>
          <p:nvPr>
            <p:ph type="tbl" idx="1"/>
          </p:nvPr>
        </p:nvSpPr>
        <p:spPr>
          <a:xfrm>
            <a:off x="504825" y="765175"/>
            <a:ext cx="9072563" cy="5360988"/>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fld id="{18F0DD4A-66AF-47B4-8EC7-AB74500304DC}" type="datetimeFigureOut">
              <a:rPr lang="zh-CN" altLang="en-US"/>
              <a:pPr>
                <a:defRPr/>
              </a:pPr>
              <a:t>2018/5/25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97427CF-9A2B-440E-B360-ACC192C8D820}"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46050" y="-33338"/>
            <a:ext cx="5254625" cy="579438"/>
          </a:xfrm>
        </p:spPr>
        <p:txBody>
          <a:bodyPr/>
          <a:lstStyle/>
          <a:p>
            <a:r>
              <a:rPr lang="zh-CN" altLang="en-US"/>
              <a:t>单击此处编辑母版标题样式</a:t>
            </a:r>
          </a:p>
        </p:txBody>
      </p:sp>
      <p:sp>
        <p:nvSpPr>
          <p:cNvPr id="3" name="文本占位符 2"/>
          <p:cNvSpPr>
            <a:spLocks noGrp="1"/>
          </p:cNvSpPr>
          <p:nvPr>
            <p:ph type="body" sz="half" idx="1"/>
          </p:nvPr>
        </p:nvSpPr>
        <p:spPr>
          <a:xfrm>
            <a:off x="504825" y="765175"/>
            <a:ext cx="4459288" cy="5360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16513" y="765175"/>
            <a:ext cx="4460875" cy="26035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116513" y="3521075"/>
            <a:ext cx="4460875" cy="26050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fld id="{55C80DE5-6345-4BA0-B073-B7AC0669062A}" type="datetimeFigureOut">
              <a:rPr lang="zh-CN" altLang="en-US"/>
              <a:pPr>
                <a:defRPr/>
              </a:pPr>
              <a:t>2018/5/25</a:t>
            </a:fld>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pPr>
              <a:defRPr/>
            </a:pPr>
            <a:fld id="{09544116-FFA1-4105-B0C7-47CAA996D936}" type="slidenum">
              <a:rPr lang="zh-CN" altLang="en-US"/>
              <a:pPr>
                <a:defRPr/>
              </a:pPr>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pic>
        <p:nvPicPr>
          <p:cNvPr id="2" name="Picture 122"/>
          <p:cNvPicPr>
            <a:picLocks noChangeAspect="1" noChangeArrowheads="1"/>
          </p:cNvPicPr>
          <p:nvPr userDrawn="1"/>
        </p:nvPicPr>
        <p:blipFill>
          <a:blip r:embed="rId2">
            <a:lum bright="6000"/>
          </a:blip>
          <a:srcRect/>
          <a:stretch>
            <a:fillRect/>
          </a:stretch>
        </p:blipFill>
        <p:spPr bwMode="auto">
          <a:xfrm>
            <a:off x="0" y="4343400"/>
            <a:ext cx="10080625" cy="2528888"/>
          </a:xfrm>
          <a:prstGeom prst="rect">
            <a:avLst/>
          </a:prstGeom>
          <a:noFill/>
          <a:ln w="9525">
            <a:noFill/>
            <a:miter lim="800000"/>
            <a:headEnd/>
            <a:tailEnd/>
          </a:ln>
        </p:spPr>
      </p:pic>
      <p:pic>
        <p:nvPicPr>
          <p:cNvPr id="3" name="Picture 121" descr="Untitled-5 copy"/>
          <p:cNvPicPr>
            <a:picLocks noChangeAspect="1" noChangeArrowheads="1"/>
          </p:cNvPicPr>
          <p:nvPr userDrawn="1"/>
        </p:nvPicPr>
        <p:blipFill>
          <a:blip r:embed="rId3"/>
          <a:srcRect/>
          <a:stretch>
            <a:fillRect/>
          </a:stretch>
        </p:blipFill>
        <p:spPr bwMode="auto">
          <a:xfrm>
            <a:off x="0" y="0"/>
            <a:ext cx="10080625" cy="2689225"/>
          </a:xfrm>
          <a:prstGeom prst="rect">
            <a:avLst/>
          </a:prstGeom>
          <a:noFill/>
          <a:ln w="9525">
            <a:noFill/>
            <a:miter lim="800000"/>
            <a:headEnd/>
            <a:tailEnd/>
          </a:ln>
        </p:spPr>
      </p:pic>
      <p:grpSp>
        <p:nvGrpSpPr>
          <p:cNvPr id="4" name="Group 119"/>
          <p:cNvGrpSpPr>
            <a:grpSpLocks/>
          </p:cNvGrpSpPr>
          <p:nvPr userDrawn="1"/>
        </p:nvGrpSpPr>
        <p:grpSpPr bwMode="auto">
          <a:xfrm>
            <a:off x="3509963" y="1300163"/>
            <a:ext cx="5761037" cy="912812"/>
            <a:chOff x="2211" y="819"/>
            <a:chExt cx="3629" cy="575"/>
          </a:xfrm>
        </p:grpSpPr>
        <p:sp>
          <p:nvSpPr>
            <p:cNvPr id="5" name="Oval 10"/>
            <p:cNvSpPr>
              <a:spLocks noChangeArrowheads="1"/>
            </p:cNvSpPr>
            <p:nvPr/>
          </p:nvSpPr>
          <p:spPr bwMode="auto">
            <a:xfrm>
              <a:off x="2211" y="825"/>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6" name="Oval 11"/>
            <p:cNvSpPr>
              <a:spLocks noChangeArrowheads="1"/>
            </p:cNvSpPr>
            <p:nvPr/>
          </p:nvSpPr>
          <p:spPr bwMode="auto">
            <a:xfrm>
              <a:off x="2328" y="823"/>
              <a:ext cx="92"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7" name="Oval 12"/>
            <p:cNvSpPr>
              <a:spLocks noChangeArrowheads="1"/>
            </p:cNvSpPr>
            <p:nvPr/>
          </p:nvSpPr>
          <p:spPr bwMode="auto">
            <a:xfrm>
              <a:off x="2445" y="824"/>
              <a:ext cx="92"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8" name="Oval 13"/>
            <p:cNvSpPr>
              <a:spLocks noChangeArrowheads="1"/>
            </p:cNvSpPr>
            <p:nvPr/>
          </p:nvSpPr>
          <p:spPr bwMode="auto">
            <a:xfrm>
              <a:off x="2562" y="822"/>
              <a:ext cx="92"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9" name="Oval 14"/>
            <p:cNvSpPr>
              <a:spLocks noChangeArrowheads="1"/>
            </p:cNvSpPr>
            <p:nvPr/>
          </p:nvSpPr>
          <p:spPr bwMode="auto">
            <a:xfrm>
              <a:off x="2678" y="823"/>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0" name="Oval 15"/>
            <p:cNvSpPr>
              <a:spLocks noChangeArrowheads="1"/>
            </p:cNvSpPr>
            <p:nvPr/>
          </p:nvSpPr>
          <p:spPr bwMode="auto">
            <a:xfrm>
              <a:off x="2795" y="821"/>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1" name="Oval 16"/>
            <p:cNvSpPr>
              <a:spLocks noChangeArrowheads="1"/>
            </p:cNvSpPr>
            <p:nvPr/>
          </p:nvSpPr>
          <p:spPr bwMode="auto">
            <a:xfrm>
              <a:off x="2920" y="823"/>
              <a:ext cx="92"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2" name="Oval 17"/>
            <p:cNvSpPr>
              <a:spLocks noChangeArrowheads="1"/>
            </p:cNvSpPr>
            <p:nvPr/>
          </p:nvSpPr>
          <p:spPr bwMode="auto">
            <a:xfrm>
              <a:off x="3037" y="821"/>
              <a:ext cx="92"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3" name="Oval 18"/>
            <p:cNvSpPr>
              <a:spLocks noChangeArrowheads="1"/>
            </p:cNvSpPr>
            <p:nvPr/>
          </p:nvSpPr>
          <p:spPr bwMode="auto">
            <a:xfrm>
              <a:off x="3154" y="822"/>
              <a:ext cx="92"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4" name="Oval 19"/>
            <p:cNvSpPr>
              <a:spLocks noChangeArrowheads="1"/>
            </p:cNvSpPr>
            <p:nvPr/>
          </p:nvSpPr>
          <p:spPr bwMode="auto">
            <a:xfrm>
              <a:off x="3270" y="820"/>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5" name="Oval 20"/>
            <p:cNvSpPr>
              <a:spLocks noChangeArrowheads="1"/>
            </p:cNvSpPr>
            <p:nvPr/>
          </p:nvSpPr>
          <p:spPr bwMode="auto">
            <a:xfrm>
              <a:off x="3387" y="821"/>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6" name="Oval 21"/>
            <p:cNvSpPr>
              <a:spLocks noChangeArrowheads="1"/>
            </p:cNvSpPr>
            <p:nvPr/>
          </p:nvSpPr>
          <p:spPr bwMode="auto">
            <a:xfrm>
              <a:off x="3504" y="819"/>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7" name="Oval 22"/>
            <p:cNvSpPr>
              <a:spLocks noChangeArrowheads="1"/>
            </p:cNvSpPr>
            <p:nvPr/>
          </p:nvSpPr>
          <p:spPr bwMode="auto">
            <a:xfrm>
              <a:off x="3629" y="824"/>
              <a:ext cx="92"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8" name="Oval 23"/>
            <p:cNvSpPr>
              <a:spLocks noChangeArrowheads="1"/>
            </p:cNvSpPr>
            <p:nvPr/>
          </p:nvSpPr>
          <p:spPr bwMode="auto">
            <a:xfrm>
              <a:off x="3745" y="822"/>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9" name="Oval 24"/>
            <p:cNvSpPr>
              <a:spLocks noChangeArrowheads="1"/>
            </p:cNvSpPr>
            <p:nvPr/>
          </p:nvSpPr>
          <p:spPr bwMode="auto">
            <a:xfrm>
              <a:off x="3862" y="823"/>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20" name="Oval 25"/>
            <p:cNvSpPr>
              <a:spLocks noChangeArrowheads="1"/>
            </p:cNvSpPr>
            <p:nvPr/>
          </p:nvSpPr>
          <p:spPr bwMode="auto">
            <a:xfrm>
              <a:off x="3979" y="821"/>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21" name="Oval 26"/>
            <p:cNvSpPr>
              <a:spLocks noChangeArrowheads="1"/>
            </p:cNvSpPr>
            <p:nvPr/>
          </p:nvSpPr>
          <p:spPr bwMode="auto">
            <a:xfrm>
              <a:off x="4096" y="822"/>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22" name="Oval 27"/>
            <p:cNvSpPr>
              <a:spLocks noChangeArrowheads="1"/>
            </p:cNvSpPr>
            <p:nvPr/>
          </p:nvSpPr>
          <p:spPr bwMode="auto">
            <a:xfrm>
              <a:off x="4213" y="820"/>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23" name="Oval 28"/>
            <p:cNvSpPr>
              <a:spLocks noChangeArrowheads="1"/>
            </p:cNvSpPr>
            <p:nvPr/>
          </p:nvSpPr>
          <p:spPr bwMode="auto">
            <a:xfrm>
              <a:off x="4337" y="825"/>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24" name="Oval 29"/>
            <p:cNvSpPr>
              <a:spLocks noChangeArrowheads="1"/>
            </p:cNvSpPr>
            <p:nvPr/>
          </p:nvSpPr>
          <p:spPr bwMode="auto">
            <a:xfrm>
              <a:off x="4454" y="823"/>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25" name="Oval 30"/>
            <p:cNvSpPr>
              <a:spLocks noChangeArrowheads="1"/>
            </p:cNvSpPr>
            <p:nvPr/>
          </p:nvSpPr>
          <p:spPr bwMode="auto">
            <a:xfrm>
              <a:off x="4571" y="824"/>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26" name="Oval 31"/>
            <p:cNvSpPr>
              <a:spLocks noChangeArrowheads="1"/>
            </p:cNvSpPr>
            <p:nvPr/>
          </p:nvSpPr>
          <p:spPr bwMode="auto">
            <a:xfrm>
              <a:off x="4688" y="822"/>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27" name="Oval 32"/>
            <p:cNvSpPr>
              <a:spLocks noChangeArrowheads="1"/>
            </p:cNvSpPr>
            <p:nvPr/>
          </p:nvSpPr>
          <p:spPr bwMode="auto">
            <a:xfrm>
              <a:off x="4805" y="823"/>
              <a:ext cx="92"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28" name="Oval 33"/>
            <p:cNvSpPr>
              <a:spLocks noChangeArrowheads="1"/>
            </p:cNvSpPr>
            <p:nvPr/>
          </p:nvSpPr>
          <p:spPr bwMode="auto">
            <a:xfrm>
              <a:off x="4922" y="821"/>
              <a:ext cx="92"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29" name="Oval 34"/>
            <p:cNvSpPr>
              <a:spLocks noChangeArrowheads="1"/>
            </p:cNvSpPr>
            <p:nvPr/>
          </p:nvSpPr>
          <p:spPr bwMode="auto">
            <a:xfrm>
              <a:off x="5046" y="826"/>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30" name="Oval 35"/>
            <p:cNvSpPr>
              <a:spLocks noChangeArrowheads="1"/>
            </p:cNvSpPr>
            <p:nvPr/>
          </p:nvSpPr>
          <p:spPr bwMode="auto">
            <a:xfrm>
              <a:off x="5163" y="824"/>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31" name="Oval 36"/>
            <p:cNvSpPr>
              <a:spLocks noChangeArrowheads="1"/>
            </p:cNvSpPr>
            <p:nvPr/>
          </p:nvSpPr>
          <p:spPr bwMode="auto">
            <a:xfrm>
              <a:off x="5280" y="825"/>
              <a:ext cx="93"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32" name="Oval 37"/>
            <p:cNvSpPr>
              <a:spLocks noChangeArrowheads="1"/>
            </p:cNvSpPr>
            <p:nvPr/>
          </p:nvSpPr>
          <p:spPr bwMode="auto">
            <a:xfrm>
              <a:off x="5397" y="823"/>
              <a:ext cx="92"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33" name="Oval 38"/>
            <p:cNvSpPr>
              <a:spLocks noChangeArrowheads="1"/>
            </p:cNvSpPr>
            <p:nvPr/>
          </p:nvSpPr>
          <p:spPr bwMode="auto">
            <a:xfrm>
              <a:off x="5514" y="824"/>
              <a:ext cx="92" cy="84"/>
            </a:xfrm>
            <a:prstGeom prst="ellipse">
              <a:avLst/>
            </a:prstGeom>
            <a:solidFill>
              <a:srgbClr val="3D76C1">
                <a:alpha val="79999"/>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34" name="Oval 39"/>
            <p:cNvSpPr>
              <a:spLocks noChangeArrowheads="1"/>
            </p:cNvSpPr>
            <p:nvPr/>
          </p:nvSpPr>
          <p:spPr bwMode="auto">
            <a:xfrm>
              <a:off x="2211" y="945"/>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35" name="Oval 40"/>
            <p:cNvSpPr>
              <a:spLocks noChangeArrowheads="1"/>
            </p:cNvSpPr>
            <p:nvPr/>
          </p:nvSpPr>
          <p:spPr bwMode="auto">
            <a:xfrm>
              <a:off x="2328" y="943"/>
              <a:ext cx="92"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36" name="Oval 41"/>
            <p:cNvSpPr>
              <a:spLocks noChangeArrowheads="1"/>
            </p:cNvSpPr>
            <p:nvPr/>
          </p:nvSpPr>
          <p:spPr bwMode="auto">
            <a:xfrm>
              <a:off x="2445" y="944"/>
              <a:ext cx="92"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37" name="Oval 42"/>
            <p:cNvSpPr>
              <a:spLocks noChangeArrowheads="1"/>
            </p:cNvSpPr>
            <p:nvPr/>
          </p:nvSpPr>
          <p:spPr bwMode="auto">
            <a:xfrm>
              <a:off x="2562" y="942"/>
              <a:ext cx="92"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38" name="Oval 43"/>
            <p:cNvSpPr>
              <a:spLocks noChangeArrowheads="1"/>
            </p:cNvSpPr>
            <p:nvPr/>
          </p:nvSpPr>
          <p:spPr bwMode="auto">
            <a:xfrm>
              <a:off x="2678" y="943"/>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39" name="Oval 44"/>
            <p:cNvSpPr>
              <a:spLocks noChangeArrowheads="1"/>
            </p:cNvSpPr>
            <p:nvPr/>
          </p:nvSpPr>
          <p:spPr bwMode="auto">
            <a:xfrm>
              <a:off x="2795" y="941"/>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40" name="Oval 45"/>
            <p:cNvSpPr>
              <a:spLocks noChangeArrowheads="1"/>
            </p:cNvSpPr>
            <p:nvPr/>
          </p:nvSpPr>
          <p:spPr bwMode="auto">
            <a:xfrm>
              <a:off x="2920" y="943"/>
              <a:ext cx="92"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41" name="Oval 46"/>
            <p:cNvSpPr>
              <a:spLocks noChangeArrowheads="1"/>
            </p:cNvSpPr>
            <p:nvPr/>
          </p:nvSpPr>
          <p:spPr bwMode="auto">
            <a:xfrm>
              <a:off x="3037" y="941"/>
              <a:ext cx="92"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42" name="Oval 47"/>
            <p:cNvSpPr>
              <a:spLocks noChangeArrowheads="1"/>
            </p:cNvSpPr>
            <p:nvPr/>
          </p:nvSpPr>
          <p:spPr bwMode="auto">
            <a:xfrm>
              <a:off x="3154" y="942"/>
              <a:ext cx="92"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43" name="Oval 48"/>
            <p:cNvSpPr>
              <a:spLocks noChangeArrowheads="1"/>
            </p:cNvSpPr>
            <p:nvPr/>
          </p:nvSpPr>
          <p:spPr bwMode="auto">
            <a:xfrm>
              <a:off x="3270" y="940"/>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44" name="Oval 49"/>
            <p:cNvSpPr>
              <a:spLocks noChangeArrowheads="1"/>
            </p:cNvSpPr>
            <p:nvPr/>
          </p:nvSpPr>
          <p:spPr bwMode="auto">
            <a:xfrm>
              <a:off x="3387" y="941"/>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45" name="Oval 50"/>
            <p:cNvSpPr>
              <a:spLocks noChangeArrowheads="1"/>
            </p:cNvSpPr>
            <p:nvPr/>
          </p:nvSpPr>
          <p:spPr bwMode="auto">
            <a:xfrm>
              <a:off x="3504" y="939"/>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46" name="Oval 51"/>
            <p:cNvSpPr>
              <a:spLocks noChangeArrowheads="1"/>
            </p:cNvSpPr>
            <p:nvPr/>
          </p:nvSpPr>
          <p:spPr bwMode="auto">
            <a:xfrm>
              <a:off x="3629" y="944"/>
              <a:ext cx="92"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47" name="Oval 52"/>
            <p:cNvSpPr>
              <a:spLocks noChangeArrowheads="1"/>
            </p:cNvSpPr>
            <p:nvPr/>
          </p:nvSpPr>
          <p:spPr bwMode="auto">
            <a:xfrm>
              <a:off x="3745" y="942"/>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48" name="Oval 53"/>
            <p:cNvSpPr>
              <a:spLocks noChangeArrowheads="1"/>
            </p:cNvSpPr>
            <p:nvPr/>
          </p:nvSpPr>
          <p:spPr bwMode="auto">
            <a:xfrm>
              <a:off x="3862" y="943"/>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49" name="Oval 54"/>
            <p:cNvSpPr>
              <a:spLocks noChangeArrowheads="1"/>
            </p:cNvSpPr>
            <p:nvPr/>
          </p:nvSpPr>
          <p:spPr bwMode="auto">
            <a:xfrm>
              <a:off x="3979" y="941"/>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50" name="Oval 55"/>
            <p:cNvSpPr>
              <a:spLocks noChangeArrowheads="1"/>
            </p:cNvSpPr>
            <p:nvPr/>
          </p:nvSpPr>
          <p:spPr bwMode="auto">
            <a:xfrm>
              <a:off x="4096" y="942"/>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51" name="Oval 56"/>
            <p:cNvSpPr>
              <a:spLocks noChangeArrowheads="1"/>
            </p:cNvSpPr>
            <p:nvPr/>
          </p:nvSpPr>
          <p:spPr bwMode="auto">
            <a:xfrm>
              <a:off x="4213" y="940"/>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52" name="Oval 57"/>
            <p:cNvSpPr>
              <a:spLocks noChangeArrowheads="1"/>
            </p:cNvSpPr>
            <p:nvPr/>
          </p:nvSpPr>
          <p:spPr bwMode="auto">
            <a:xfrm>
              <a:off x="4337" y="945"/>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53" name="Oval 58"/>
            <p:cNvSpPr>
              <a:spLocks noChangeArrowheads="1"/>
            </p:cNvSpPr>
            <p:nvPr/>
          </p:nvSpPr>
          <p:spPr bwMode="auto">
            <a:xfrm>
              <a:off x="4454" y="943"/>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54" name="Oval 59"/>
            <p:cNvSpPr>
              <a:spLocks noChangeArrowheads="1"/>
            </p:cNvSpPr>
            <p:nvPr/>
          </p:nvSpPr>
          <p:spPr bwMode="auto">
            <a:xfrm>
              <a:off x="4571" y="944"/>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55" name="Oval 60"/>
            <p:cNvSpPr>
              <a:spLocks noChangeArrowheads="1"/>
            </p:cNvSpPr>
            <p:nvPr/>
          </p:nvSpPr>
          <p:spPr bwMode="auto">
            <a:xfrm>
              <a:off x="4688" y="942"/>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56" name="Oval 61"/>
            <p:cNvSpPr>
              <a:spLocks noChangeArrowheads="1"/>
            </p:cNvSpPr>
            <p:nvPr/>
          </p:nvSpPr>
          <p:spPr bwMode="auto">
            <a:xfrm>
              <a:off x="4805" y="943"/>
              <a:ext cx="92"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57" name="Oval 62"/>
            <p:cNvSpPr>
              <a:spLocks noChangeArrowheads="1"/>
            </p:cNvSpPr>
            <p:nvPr/>
          </p:nvSpPr>
          <p:spPr bwMode="auto">
            <a:xfrm>
              <a:off x="4922" y="941"/>
              <a:ext cx="92"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58" name="Oval 63"/>
            <p:cNvSpPr>
              <a:spLocks noChangeArrowheads="1"/>
            </p:cNvSpPr>
            <p:nvPr/>
          </p:nvSpPr>
          <p:spPr bwMode="auto">
            <a:xfrm>
              <a:off x="5046" y="946"/>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59" name="Oval 64"/>
            <p:cNvSpPr>
              <a:spLocks noChangeArrowheads="1"/>
            </p:cNvSpPr>
            <p:nvPr/>
          </p:nvSpPr>
          <p:spPr bwMode="auto">
            <a:xfrm>
              <a:off x="5163" y="944"/>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60" name="Oval 65"/>
            <p:cNvSpPr>
              <a:spLocks noChangeArrowheads="1"/>
            </p:cNvSpPr>
            <p:nvPr/>
          </p:nvSpPr>
          <p:spPr bwMode="auto">
            <a:xfrm>
              <a:off x="5280" y="945"/>
              <a:ext cx="93"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61" name="Oval 66"/>
            <p:cNvSpPr>
              <a:spLocks noChangeArrowheads="1"/>
            </p:cNvSpPr>
            <p:nvPr/>
          </p:nvSpPr>
          <p:spPr bwMode="auto">
            <a:xfrm>
              <a:off x="5397" y="943"/>
              <a:ext cx="92"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62" name="Oval 67"/>
            <p:cNvSpPr>
              <a:spLocks noChangeArrowheads="1"/>
            </p:cNvSpPr>
            <p:nvPr/>
          </p:nvSpPr>
          <p:spPr bwMode="auto">
            <a:xfrm>
              <a:off x="5514" y="944"/>
              <a:ext cx="92" cy="84"/>
            </a:xfrm>
            <a:prstGeom prst="ellipse">
              <a:avLst/>
            </a:prstGeom>
            <a:solidFill>
              <a:srgbClr val="3D76C1">
                <a:alpha val="50195"/>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63" name="Oval 68"/>
            <p:cNvSpPr>
              <a:spLocks noChangeArrowheads="1"/>
            </p:cNvSpPr>
            <p:nvPr/>
          </p:nvSpPr>
          <p:spPr bwMode="auto">
            <a:xfrm>
              <a:off x="2445" y="1074"/>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64" name="Oval 69"/>
            <p:cNvSpPr>
              <a:spLocks noChangeArrowheads="1"/>
            </p:cNvSpPr>
            <p:nvPr/>
          </p:nvSpPr>
          <p:spPr bwMode="auto">
            <a:xfrm>
              <a:off x="2562" y="1072"/>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65" name="Oval 70"/>
            <p:cNvSpPr>
              <a:spLocks noChangeArrowheads="1"/>
            </p:cNvSpPr>
            <p:nvPr/>
          </p:nvSpPr>
          <p:spPr bwMode="auto">
            <a:xfrm>
              <a:off x="2678" y="1073"/>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66" name="Oval 71"/>
            <p:cNvSpPr>
              <a:spLocks noChangeArrowheads="1"/>
            </p:cNvSpPr>
            <p:nvPr/>
          </p:nvSpPr>
          <p:spPr bwMode="auto">
            <a:xfrm>
              <a:off x="2795" y="1071"/>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67" name="Oval 72"/>
            <p:cNvSpPr>
              <a:spLocks noChangeArrowheads="1"/>
            </p:cNvSpPr>
            <p:nvPr/>
          </p:nvSpPr>
          <p:spPr bwMode="auto">
            <a:xfrm>
              <a:off x="2912" y="1072"/>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68" name="Oval 73"/>
            <p:cNvSpPr>
              <a:spLocks noChangeArrowheads="1"/>
            </p:cNvSpPr>
            <p:nvPr/>
          </p:nvSpPr>
          <p:spPr bwMode="auto">
            <a:xfrm>
              <a:off x="3029" y="1070"/>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69" name="Oval 74"/>
            <p:cNvSpPr>
              <a:spLocks noChangeArrowheads="1"/>
            </p:cNvSpPr>
            <p:nvPr/>
          </p:nvSpPr>
          <p:spPr bwMode="auto">
            <a:xfrm>
              <a:off x="3154" y="1072"/>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70" name="Oval 75"/>
            <p:cNvSpPr>
              <a:spLocks noChangeArrowheads="1"/>
            </p:cNvSpPr>
            <p:nvPr/>
          </p:nvSpPr>
          <p:spPr bwMode="auto">
            <a:xfrm>
              <a:off x="3270" y="1070"/>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71" name="Oval 76"/>
            <p:cNvSpPr>
              <a:spLocks noChangeArrowheads="1"/>
            </p:cNvSpPr>
            <p:nvPr/>
          </p:nvSpPr>
          <p:spPr bwMode="auto">
            <a:xfrm>
              <a:off x="3387" y="1071"/>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72" name="Oval 77"/>
            <p:cNvSpPr>
              <a:spLocks noChangeArrowheads="1"/>
            </p:cNvSpPr>
            <p:nvPr/>
          </p:nvSpPr>
          <p:spPr bwMode="auto">
            <a:xfrm>
              <a:off x="3504" y="1069"/>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73" name="Oval 78"/>
            <p:cNvSpPr>
              <a:spLocks noChangeArrowheads="1"/>
            </p:cNvSpPr>
            <p:nvPr/>
          </p:nvSpPr>
          <p:spPr bwMode="auto">
            <a:xfrm>
              <a:off x="3621" y="1070"/>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74" name="Oval 79"/>
            <p:cNvSpPr>
              <a:spLocks noChangeArrowheads="1"/>
            </p:cNvSpPr>
            <p:nvPr/>
          </p:nvSpPr>
          <p:spPr bwMode="auto">
            <a:xfrm>
              <a:off x="3738" y="1068"/>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75" name="Oval 80"/>
            <p:cNvSpPr>
              <a:spLocks noChangeArrowheads="1"/>
            </p:cNvSpPr>
            <p:nvPr/>
          </p:nvSpPr>
          <p:spPr bwMode="auto">
            <a:xfrm>
              <a:off x="3862" y="1073"/>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76" name="Oval 81"/>
            <p:cNvSpPr>
              <a:spLocks noChangeArrowheads="1"/>
            </p:cNvSpPr>
            <p:nvPr/>
          </p:nvSpPr>
          <p:spPr bwMode="auto">
            <a:xfrm>
              <a:off x="3979" y="1071"/>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77" name="Oval 82"/>
            <p:cNvSpPr>
              <a:spLocks noChangeArrowheads="1"/>
            </p:cNvSpPr>
            <p:nvPr/>
          </p:nvSpPr>
          <p:spPr bwMode="auto">
            <a:xfrm>
              <a:off x="4096" y="1072"/>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78" name="Oval 83"/>
            <p:cNvSpPr>
              <a:spLocks noChangeArrowheads="1"/>
            </p:cNvSpPr>
            <p:nvPr/>
          </p:nvSpPr>
          <p:spPr bwMode="auto">
            <a:xfrm>
              <a:off x="4213" y="1070"/>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79" name="Oval 84"/>
            <p:cNvSpPr>
              <a:spLocks noChangeArrowheads="1"/>
            </p:cNvSpPr>
            <p:nvPr/>
          </p:nvSpPr>
          <p:spPr bwMode="auto">
            <a:xfrm>
              <a:off x="4330" y="1071"/>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80" name="Oval 85"/>
            <p:cNvSpPr>
              <a:spLocks noChangeArrowheads="1"/>
            </p:cNvSpPr>
            <p:nvPr/>
          </p:nvSpPr>
          <p:spPr bwMode="auto">
            <a:xfrm>
              <a:off x="4447" y="1069"/>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81" name="Oval 86"/>
            <p:cNvSpPr>
              <a:spLocks noChangeArrowheads="1"/>
            </p:cNvSpPr>
            <p:nvPr/>
          </p:nvSpPr>
          <p:spPr bwMode="auto">
            <a:xfrm>
              <a:off x="4571" y="1074"/>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82" name="Oval 87"/>
            <p:cNvSpPr>
              <a:spLocks noChangeArrowheads="1"/>
            </p:cNvSpPr>
            <p:nvPr/>
          </p:nvSpPr>
          <p:spPr bwMode="auto">
            <a:xfrm>
              <a:off x="4688" y="1072"/>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83" name="Oval 88"/>
            <p:cNvSpPr>
              <a:spLocks noChangeArrowheads="1"/>
            </p:cNvSpPr>
            <p:nvPr/>
          </p:nvSpPr>
          <p:spPr bwMode="auto">
            <a:xfrm>
              <a:off x="4805" y="1073"/>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84" name="Oval 89"/>
            <p:cNvSpPr>
              <a:spLocks noChangeArrowheads="1"/>
            </p:cNvSpPr>
            <p:nvPr/>
          </p:nvSpPr>
          <p:spPr bwMode="auto">
            <a:xfrm>
              <a:off x="4922" y="1071"/>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85" name="Oval 90"/>
            <p:cNvSpPr>
              <a:spLocks noChangeArrowheads="1"/>
            </p:cNvSpPr>
            <p:nvPr/>
          </p:nvSpPr>
          <p:spPr bwMode="auto">
            <a:xfrm>
              <a:off x="5039" y="1072"/>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86" name="Oval 91"/>
            <p:cNvSpPr>
              <a:spLocks noChangeArrowheads="1"/>
            </p:cNvSpPr>
            <p:nvPr/>
          </p:nvSpPr>
          <p:spPr bwMode="auto">
            <a:xfrm>
              <a:off x="5155" y="1070"/>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87" name="Oval 92"/>
            <p:cNvSpPr>
              <a:spLocks noChangeArrowheads="1"/>
            </p:cNvSpPr>
            <p:nvPr/>
          </p:nvSpPr>
          <p:spPr bwMode="auto">
            <a:xfrm>
              <a:off x="5280" y="1075"/>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88" name="Oval 93"/>
            <p:cNvSpPr>
              <a:spLocks noChangeArrowheads="1"/>
            </p:cNvSpPr>
            <p:nvPr/>
          </p:nvSpPr>
          <p:spPr bwMode="auto">
            <a:xfrm>
              <a:off x="5397" y="1073"/>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89" name="Oval 94"/>
            <p:cNvSpPr>
              <a:spLocks noChangeArrowheads="1"/>
            </p:cNvSpPr>
            <p:nvPr/>
          </p:nvSpPr>
          <p:spPr bwMode="auto">
            <a:xfrm>
              <a:off x="5514" y="1074"/>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90" name="Oval 95"/>
            <p:cNvSpPr>
              <a:spLocks noChangeArrowheads="1"/>
            </p:cNvSpPr>
            <p:nvPr/>
          </p:nvSpPr>
          <p:spPr bwMode="auto">
            <a:xfrm>
              <a:off x="5631" y="1072"/>
              <a:ext cx="92"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91" name="Oval 96"/>
            <p:cNvSpPr>
              <a:spLocks noChangeArrowheads="1"/>
            </p:cNvSpPr>
            <p:nvPr/>
          </p:nvSpPr>
          <p:spPr bwMode="auto">
            <a:xfrm>
              <a:off x="5747" y="1073"/>
              <a:ext cx="93" cy="84"/>
            </a:xfrm>
            <a:prstGeom prst="ellipse">
              <a:avLst/>
            </a:prstGeom>
            <a:solidFill>
              <a:srgbClr val="3D76C1">
                <a:alpha val="3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92" name="Oval 97"/>
            <p:cNvSpPr>
              <a:spLocks noChangeArrowheads="1"/>
            </p:cNvSpPr>
            <p:nvPr/>
          </p:nvSpPr>
          <p:spPr bwMode="auto">
            <a:xfrm>
              <a:off x="2687" y="1190"/>
              <a:ext cx="93"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93" name="Oval 98"/>
            <p:cNvSpPr>
              <a:spLocks noChangeArrowheads="1"/>
            </p:cNvSpPr>
            <p:nvPr/>
          </p:nvSpPr>
          <p:spPr bwMode="auto">
            <a:xfrm>
              <a:off x="2804" y="1188"/>
              <a:ext cx="93"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94" name="Oval 99"/>
            <p:cNvSpPr>
              <a:spLocks noChangeArrowheads="1"/>
            </p:cNvSpPr>
            <p:nvPr/>
          </p:nvSpPr>
          <p:spPr bwMode="auto">
            <a:xfrm>
              <a:off x="2921" y="1189"/>
              <a:ext cx="93"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95" name="Oval 100"/>
            <p:cNvSpPr>
              <a:spLocks noChangeArrowheads="1"/>
            </p:cNvSpPr>
            <p:nvPr/>
          </p:nvSpPr>
          <p:spPr bwMode="auto">
            <a:xfrm>
              <a:off x="3038" y="1187"/>
              <a:ext cx="92"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96" name="Oval 101"/>
            <p:cNvSpPr>
              <a:spLocks noChangeArrowheads="1"/>
            </p:cNvSpPr>
            <p:nvPr/>
          </p:nvSpPr>
          <p:spPr bwMode="auto">
            <a:xfrm>
              <a:off x="3155" y="1188"/>
              <a:ext cx="92"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97" name="Oval 102"/>
            <p:cNvSpPr>
              <a:spLocks noChangeArrowheads="1"/>
            </p:cNvSpPr>
            <p:nvPr/>
          </p:nvSpPr>
          <p:spPr bwMode="auto">
            <a:xfrm>
              <a:off x="3271" y="1186"/>
              <a:ext cx="93"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98" name="Oval 103"/>
            <p:cNvSpPr>
              <a:spLocks noChangeArrowheads="1"/>
            </p:cNvSpPr>
            <p:nvPr/>
          </p:nvSpPr>
          <p:spPr bwMode="auto">
            <a:xfrm>
              <a:off x="3396" y="1188"/>
              <a:ext cx="93"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99" name="Oval 104"/>
            <p:cNvSpPr>
              <a:spLocks noChangeArrowheads="1"/>
            </p:cNvSpPr>
            <p:nvPr/>
          </p:nvSpPr>
          <p:spPr bwMode="auto">
            <a:xfrm>
              <a:off x="3513" y="1186"/>
              <a:ext cx="92"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00" name="Oval 105"/>
            <p:cNvSpPr>
              <a:spLocks noChangeArrowheads="1"/>
            </p:cNvSpPr>
            <p:nvPr/>
          </p:nvSpPr>
          <p:spPr bwMode="auto">
            <a:xfrm>
              <a:off x="3630" y="1187"/>
              <a:ext cx="92"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01" name="Oval 106"/>
            <p:cNvSpPr>
              <a:spLocks noChangeArrowheads="1"/>
            </p:cNvSpPr>
            <p:nvPr/>
          </p:nvSpPr>
          <p:spPr bwMode="auto">
            <a:xfrm>
              <a:off x="3747" y="1185"/>
              <a:ext cx="92"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02" name="Oval 107"/>
            <p:cNvSpPr>
              <a:spLocks noChangeArrowheads="1"/>
            </p:cNvSpPr>
            <p:nvPr/>
          </p:nvSpPr>
          <p:spPr bwMode="auto">
            <a:xfrm>
              <a:off x="3863" y="1186"/>
              <a:ext cx="93"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03" name="Oval 108"/>
            <p:cNvSpPr>
              <a:spLocks noChangeArrowheads="1"/>
            </p:cNvSpPr>
            <p:nvPr/>
          </p:nvSpPr>
          <p:spPr bwMode="auto">
            <a:xfrm>
              <a:off x="3980" y="1184"/>
              <a:ext cx="93"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04" name="Oval 109"/>
            <p:cNvSpPr>
              <a:spLocks noChangeArrowheads="1"/>
            </p:cNvSpPr>
            <p:nvPr/>
          </p:nvSpPr>
          <p:spPr bwMode="auto">
            <a:xfrm>
              <a:off x="4105" y="1189"/>
              <a:ext cx="92"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05" name="Oval 110"/>
            <p:cNvSpPr>
              <a:spLocks noChangeArrowheads="1"/>
            </p:cNvSpPr>
            <p:nvPr/>
          </p:nvSpPr>
          <p:spPr bwMode="auto">
            <a:xfrm>
              <a:off x="4222" y="1187"/>
              <a:ext cx="92" cy="84"/>
            </a:xfrm>
            <a:prstGeom prst="ellipse">
              <a:avLst/>
            </a:prstGeom>
            <a:solidFill>
              <a:srgbClr val="3D76C1">
                <a:alpha val="20000"/>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06" name="Oval 111"/>
            <p:cNvSpPr>
              <a:spLocks noChangeArrowheads="1"/>
            </p:cNvSpPr>
            <p:nvPr/>
          </p:nvSpPr>
          <p:spPr bwMode="auto">
            <a:xfrm>
              <a:off x="2696" y="1310"/>
              <a:ext cx="93" cy="84"/>
            </a:xfrm>
            <a:prstGeom prst="ellipse">
              <a:avLst/>
            </a:prstGeom>
            <a:solidFill>
              <a:srgbClr val="3D9CCD">
                <a:alpha val="1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07" name="Oval 112"/>
            <p:cNvSpPr>
              <a:spLocks noChangeArrowheads="1"/>
            </p:cNvSpPr>
            <p:nvPr/>
          </p:nvSpPr>
          <p:spPr bwMode="auto">
            <a:xfrm>
              <a:off x="2813" y="1308"/>
              <a:ext cx="92" cy="84"/>
            </a:xfrm>
            <a:prstGeom prst="ellipse">
              <a:avLst/>
            </a:prstGeom>
            <a:solidFill>
              <a:srgbClr val="3D9CCD">
                <a:alpha val="1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08" name="Oval 113"/>
            <p:cNvSpPr>
              <a:spLocks noChangeArrowheads="1"/>
            </p:cNvSpPr>
            <p:nvPr/>
          </p:nvSpPr>
          <p:spPr bwMode="auto">
            <a:xfrm>
              <a:off x="3271" y="1305"/>
              <a:ext cx="93" cy="84"/>
            </a:xfrm>
            <a:prstGeom prst="ellipse">
              <a:avLst/>
            </a:prstGeom>
            <a:solidFill>
              <a:srgbClr val="3D9CCD">
                <a:alpha val="1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sp>
          <p:nvSpPr>
            <p:cNvPr id="109" name="Oval 114"/>
            <p:cNvSpPr>
              <a:spLocks noChangeArrowheads="1"/>
            </p:cNvSpPr>
            <p:nvPr/>
          </p:nvSpPr>
          <p:spPr bwMode="auto">
            <a:xfrm>
              <a:off x="3411" y="1304"/>
              <a:ext cx="93" cy="84"/>
            </a:xfrm>
            <a:prstGeom prst="ellipse">
              <a:avLst/>
            </a:prstGeom>
            <a:solidFill>
              <a:srgbClr val="3D9CCD">
                <a:alpha val="10196"/>
              </a:srgbClr>
            </a:solidFill>
            <a:ln w="9525" algn="ctr">
              <a:noFill/>
              <a:round/>
              <a:headEnd/>
              <a:tailEnd/>
            </a:ln>
          </p:spPr>
          <p:txBody>
            <a:bodyPr wrap="none" anchor="ctr"/>
            <a:lstStyle/>
            <a:p>
              <a:pPr latinLnBrk="1">
                <a:spcBef>
                  <a:spcPct val="0"/>
                </a:spcBef>
                <a:buFontTx/>
                <a:buNone/>
                <a:defRPr/>
              </a:pPr>
              <a:endParaRPr kumimoji="1" lang="zh-TW" altLang="zh-TW" sz="1800">
                <a:latin typeface="굴림" pitchFamily="50" charset="-127"/>
                <a:ea typeface="굴림" pitchFamily="50" charset="-127"/>
                <a:cs typeface="Tahoma" pitchFamily="34" charset="0"/>
              </a:endParaRPr>
            </a:p>
          </p:txBody>
        </p:sp>
      </p:grpSp>
      <p:sp>
        <p:nvSpPr>
          <p:cNvPr id="110" name="Rectangle 115"/>
          <p:cNvSpPr>
            <a:spLocks noChangeArrowheads="1"/>
          </p:cNvSpPr>
          <p:nvPr userDrawn="1"/>
        </p:nvSpPr>
        <p:spPr bwMode="auto">
          <a:xfrm>
            <a:off x="647700" y="2144713"/>
            <a:ext cx="4191000" cy="492125"/>
          </a:xfrm>
          <a:prstGeom prst="rect">
            <a:avLst/>
          </a:prstGeom>
          <a:noFill/>
          <a:ln w="9525">
            <a:noFill/>
            <a:miter lim="800000"/>
            <a:headEnd/>
            <a:tailEnd/>
          </a:ln>
        </p:spPr>
        <p:txBody>
          <a:bodyPr anchor="ctr"/>
          <a:lstStyle/>
          <a:p>
            <a:pPr latinLnBrk="1">
              <a:lnSpc>
                <a:spcPct val="80000"/>
              </a:lnSpc>
              <a:spcBef>
                <a:spcPct val="50000"/>
              </a:spcBef>
              <a:buFontTx/>
              <a:buNone/>
              <a:defRPr/>
            </a:pPr>
            <a:r>
              <a:rPr kumimoji="1" lang="en-US" altLang="zh-CN" sz="2400">
                <a:latin typeface="黑体" pitchFamily="2" charset="-122"/>
                <a:ea typeface="黑体" pitchFamily="2" charset="-122"/>
              </a:rPr>
              <a:t>《</a:t>
            </a:r>
            <a:r>
              <a:rPr kumimoji="1" lang="zh-CN" altLang="en-US" sz="2400">
                <a:latin typeface="黑体" pitchFamily="2" charset="-122"/>
                <a:ea typeface="黑体" pitchFamily="2" charset="-122"/>
              </a:rPr>
              <a:t>操作系统原理</a:t>
            </a:r>
            <a:r>
              <a:rPr kumimoji="1" lang="en-US" altLang="zh-CN" sz="2400">
                <a:latin typeface="黑体" pitchFamily="2" charset="-122"/>
                <a:ea typeface="黑体" pitchFamily="2" charset="-122"/>
              </a:rPr>
              <a:t>》</a:t>
            </a:r>
          </a:p>
        </p:txBody>
      </p:sp>
      <p:sp>
        <p:nvSpPr>
          <p:cNvPr id="111" name="Rectangle 116"/>
          <p:cNvSpPr>
            <a:spLocks noChangeArrowheads="1"/>
          </p:cNvSpPr>
          <p:nvPr userDrawn="1"/>
        </p:nvSpPr>
        <p:spPr bwMode="auto">
          <a:xfrm>
            <a:off x="3271838" y="3100388"/>
            <a:ext cx="3397250" cy="531812"/>
          </a:xfrm>
          <a:prstGeom prst="rect">
            <a:avLst/>
          </a:prstGeom>
          <a:noFill/>
          <a:ln w="9525">
            <a:noFill/>
            <a:miter lim="800000"/>
            <a:headEnd/>
            <a:tailEnd/>
          </a:ln>
        </p:spPr>
        <p:txBody>
          <a:bodyPr wrap="none" anchor="ctr">
            <a:spAutoFit/>
          </a:bodyPr>
          <a:lstStyle/>
          <a:p>
            <a:pPr algn="ctr" latinLnBrk="1">
              <a:lnSpc>
                <a:spcPct val="80000"/>
              </a:lnSpc>
              <a:spcBef>
                <a:spcPct val="50000"/>
              </a:spcBef>
              <a:buFontTx/>
              <a:buNone/>
              <a:defRPr/>
            </a:pPr>
            <a:r>
              <a:rPr kumimoji="1" lang="zh-CN" altLang="en-US" sz="3600" b="1">
                <a:latin typeface="黑体" pitchFamily="2" charset="-122"/>
                <a:ea typeface="黑体" pitchFamily="2" charset="-122"/>
              </a:rPr>
              <a:t>第</a:t>
            </a:r>
            <a:r>
              <a:rPr kumimoji="1" lang="en-US" altLang="zh-CN" sz="3600" b="1">
                <a:latin typeface="黑体" pitchFamily="2" charset="-122"/>
                <a:ea typeface="黑体" pitchFamily="2" charset="-122"/>
              </a:rPr>
              <a:t>3</a:t>
            </a:r>
            <a:r>
              <a:rPr kumimoji="1" lang="zh-CN" altLang="en-US" sz="3600" b="1">
                <a:latin typeface="黑体" pitchFamily="2" charset="-122"/>
                <a:ea typeface="黑体" pitchFamily="2" charset="-122"/>
              </a:rPr>
              <a:t>章 </a:t>
            </a:r>
            <a:r>
              <a:rPr kumimoji="1" lang="zh-CN" altLang="zh-CN" sz="3600" b="1">
                <a:latin typeface="黑体" pitchFamily="2" charset="-122"/>
                <a:ea typeface="黑体" pitchFamily="2" charset="-122"/>
              </a:rPr>
              <a:t>用户界面</a:t>
            </a:r>
            <a:endParaRPr kumimoji="1" lang="en-US" altLang="zh-CN" sz="3600" b="1">
              <a:latin typeface="黑体" pitchFamily="2" charset="-122"/>
              <a:ea typeface="黑体" pitchFamily="2" charset="-122"/>
            </a:endParaRPr>
          </a:p>
        </p:txBody>
      </p:sp>
      <p:sp>
        <p:nvSpPr>
          <p:cNvPr id="112" name="Rectangle 115"/>
          <p:cNvSpPr>
            <a:spLocks noChangeArrowheads="1"/>
          </p:cNvSpPr>
          <p:nvPr userDrawn="1"/>
        </p:nvSpPr>
        <p:spPr bwMode="auto">
          <a:xfrm>
            <a:off x="5338763" y="4233863"/>
            <a:ext cx="4238625" cy="1211262"/>
          </a:xfrm>
          <a:prstGeom prst="rect">
            <a:avLst/>
          </a:prstGeom>
          <a:noFill/>
          <a:ln w="9525">
            <a:noFill/>
            <a:miter lim="800000"/>
            <a:headEnd/>
            <a:tailEnd/>
          </a:ln>
        </p:spPr>
        <p:txBody>
          <a:bodyPr anchor="ctr"/>
          <a:lstStyle/>
          <a:p>
            <a:pPr latinLnBrk="1">
              <a:lnSpc>
                <a:spcPct val="80000"/>
              </a:lnSpc>
              <a:spcBef>
                <a:spcPct val="50000"/>
              </a:spcBef>
              <a:buFontTx/>
              <a:buNone/>
              <a:defRPr/>
            </a:pPr>
            <a:r>
              <a:rPr kumimoji="1" lang="zh-CN" altLang="en-US" sz="2400" dirty="0">
                <a:latin typeface="黑体" pitchFamily="2" charset="-122"/>
                <a:ea typeface="黑体" pitchFamily="2" charset="-122"/>
              </a:rPr>
              <a:t>教师：苏曙光</a:t>
            </a:r>
          </a:p>
          <a:p>
            <a:pPr latinLnBrk="1">
              <a:lnSpc>
                <a:spcPct val="80000"/>
              </a:lnSpc>
              <a:spcBef>
                <a:spcPct val="50000"/>
              </a:spcBef>
              <a:buFontTx/>
              <a:buNone/>
              <a:defRPr/>
            </a:pPr>
            <a:r>
              <a:rPr kumimoji="1" lang="zh-CN" altLang="en-US" sz="2400" dirty="0">
                <a:latin typeface="黑体" pitchFamily="2" charset="-122"/>
                <a:ea typeface="黑体" pitchFamily="2" charset="-122"/>
              </a:rPr>
              <a:t>华中科技大学软件学院</a:t>
            </a:r>
          </a:p>
          <a:p>
            <a:pPr latinLnBrk="1">
              <a:lnSpc>
                <a:spcPct val="80000"/>
              </a:lnSpc>
              <a:spcBef>
                <a:spcPct val="50000"/>
              </a:spcBef>
              <a:buFontTx/>
              <a:buNone/>
              <a:defRPr/>
            </a:pPr>
            <a:r>
              <a:rPr kumimoji="1" lang="en-US" altLang="zh-CN" sz="2400" dirty="0"/>
              <a:t>2018</a:t>
            </a:r>
            <a:r>
              <a:rPr kumimoji="1" lang="zh-CN" altLang="en-US" sz="2400" dirty="0"/>
              <a:t>年</a:t>
            </a:r>
            <a:r>
              <a:rPr kumimoji="1" lang="en-US" altLang="zh-CN" sz="2400" dirty="0"/>
              <a:t>2</a:t>
            </a:r>
            <a:r>
              <a:rPr kumimoji="1" lang="zh-CN" altLang="en-US" sz="2400" dirty="0"/>
              <a:t>月</a:t>
            </a:r>
            <a:r>
              <a:rPr kumimoji="1" lang="en-US" altLang="zh-CN" sz="2400" dirty="0"/>
              <a:t>-5</a:t>
            </a:r>
            <a:r>
              <a:rPr kumimoji="1" lang="zh-CN" altLang="en-US" sz="2400" dirty="0"/>
              <a:t>月</a:t>
            </a:r>
            <a:endParaRPr kumimoji="1" lang="zh-CN" altLang="en-US" sz="2400" dirty="0">
              <a:latin typeface="黑体" pitchFamily="2" charset="-122"/>
              <a:ea typeface="黑体"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fld id="{821EA605-4EC0-438D-9A45-9E50B60B44C1}" type="datetimeFigureOut">
              <a:rPr lang="zh-CN" altLang="en-US"/>
              <a:pPr>
                <a:defRPr/>
              </a:pPr>
              <a:t>2018/5/25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935BC21-9936-48AA-B71C-984BEB0266FE}"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96925" y="4406900"/>
            <a:ext cx="8567738"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96925" y="2906713"/>
            <a:ext cx="8567738"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fld id="{2C204056-A4D2-472A-B543-F3F9DABC202A}" type="datetimeFigureOut">
              <a:rPr lang="zh-CN" altLang="en-US"/>
              <a:pPr>
                <a:defRPr/>
              </a:pPr>
              <a:t>2018/5/25</a:t>
            </a:fld>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4DB224A-910A-434B-AB15-634C4BCD021B}"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04825" y="765175"/>
            <a:ext cx="4459288" cy="5360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16513" y="765175"/>
            <a:ext cx="4460875" cy="53609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fld id="{AF4458A9-2DE7-4D17-9100-4B0786BBB106}" type="datetimeFigureOut">
              <a:rPr lang="zh-CN" altLang="en-US"/>
              <a:pPr>
                <a:defRPr/>
              </a:pPr>
              <a:t>2018/5/25</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4A4D5F5-D4B4-456B-981A-4D891EA23E61}"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04825" y="274638"/>
            <a:ext cx="9072563"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504825" y="1535113"/>
            <a:ext cx="445293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504825" y="2174875"/>
            <a:ext cx="445293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5121275" y="1535113"/>
            <a:ext cx="445611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5121275" y="2174875"/>
            <a:ext cx="445611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fld id="{B4BEFB0C-7389-499B-A7A0-20957E103D0A}" type="datetimeFigureOut">
              <a:rPr lang="zh-CN" altLang="en-US"/>
              <a:pPr>
                <a:defRPr/>
              </a:pPr>
              <a:t>2018/5/25</a:t>
            </a:fld>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1D800ED8-FAFE-4397-9723-BB7453A9A2B6}"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fld id="{42E24EF0-7F84-4CB5-9A5F-74AB8017C3C9}" type="datetimeFigureOut">
              <a:rPr lang="zh-CN" altLang="en-US"/>
              <a:pPr>
                <a:defRPr/>
              </a:pPr>
              <a:t>2018/5/25</a:t>
            </a:fld>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4246DF96-CB3F-49FD-91B4-D02DB7C18D86}"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EE7C02CD-0461-4890-B860-836612167946}" type="datetimeFigureOut">
              <a:rPr lang="zh-CN" altLang="en-US"/>
              <a:pPr>
                <a:defRPr/>
              </a:pPr>
              <a:t>2018/5/25</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2B8B9A70-4862-4D1D-8393-70ABF9A6B634}"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04825" y="273050"/>
            <a:ext cx="3316288"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941763" y="273050"/>
            <a:ext cx="5635625"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504825" y="1435100"/>
            <a:ext cx="3316288"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7B8E9BFD-1D12-4A39-825D-0A03C7956B84}" type="datetimeFigureOut">
              <a:rPr lang="zh-CN" altLang="en-US"/>
              <a:pPr>
                <a:defRPr/>
              </a:pPr>
              <a:t>2018/5/25</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9F18AAA-7DBC-435B-BC93-570B6C678A1E}"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976438" y="4800600"/>
            <a:ext cx="6048375"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976438" y="612775"/>
            <a:ext cx="6048375"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976438" y="5367338"/>
            <a:ext cx="6048375"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fld id="{7F60C1B1-278C-4089-BD0B-37A03559B13A}" type="datetimeFigureOut">
              <a:rPr lang="zh-CN" altLang="en-US"/>
              <a:pPr>
                <a:defRPr/>
              </a:pPr>
              <a:t>2018/5/25</a:t>
            </a:fld>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27C34DA-199C-486C-907D-538B9B80FA62}"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122"/>
          <p:cNvPicPr>
            <a:picLocks noChangeAspect="1" noChangeArrowheads="1"/>
          </p:cNvPicPr>
          <p:nvPr userDrawn="1"/>
        </p:nvPicPr>
        <p:blipFill>
          <a:blip r:embed="rId15"/>
          <a:srcRect/>
          <a:stretch>
            <a:fillRect/>
          </a:stretch>
        </p:blipFill>
        <p:spPr bwMode="auto">
          <a:xfrm>
            <a:off x="0" y="5949950"/>
            <a:ext cx="10080625" cy="922338"/>
          </a:xfrm>
          <a:prstGeom prst="rect">
            <a:avLst/>
          </a:prstGeom>
          <a:noFill/>
          <a:ln w="9525">
            <a:noFill/>
            <a:miter lim="800000"/>
            <a:headEnd/>
            <a:tailEnd/>
          </a:ln>
        </p:spPr>
      </p:pic>
      <p:pic>
        <p:nvPicPr>
          <p:cNvPr id="4099" name="Picture 2" descr="subbar"/>
          <p:cNvPicPr>
            <a:picLocks noChangeAspect="1" noChangeArrowheads="1"/>
          </p:cNvPicPr>
          <p:nvPr userDrawn="1"/>
        </p:nvPicPr>
        <p:blipFill>
          <a:blip r:embed="rId16"/>
          <a:srcRect l="189" r="267"/>
          <a:stretch>
            <a:fillRect/>
          </a:stretch>
        </p:blipFill>
        <p:spPr bwMode="auto">
          <a:xfrm>
            <a:off x="0" y="-12700"/>
            <a:ext cx="10080625" cy="549275"/>
          </a:xfrm>
          <a:prstGeom prst="rect">
            <a:avLst/>
          </a:prstGeom>
          <a:noFill/>
          <a:ln w="9525">
            <a:noFill/>
            <a:miter lim="800000"/>
            <a:headEnd/>
            <a:tailEnd/>
          </a:ln>
        </p:spPr>
      </p:pic>
      <p:sp>
        <p:nvSpPr>
          <p:cNvPr id="25603" name="Line 3"/>
          <p:cNvSpPr>
            <a:spLocks noChangeShapeType="1"/>
          </p:cNvSpPr>
          <p:nvPr userDrawn="1"/>
        </p:nvSpPr>
        <p:spPr bwMode="auto">
          <a:xfrm>
            <a:off x="0" y="577850"/>
            <a:ext cx="10080625" cy="0"/>
          </a:xfrm>
          <a:prstGeom prst="line">
            <a:avLst/>
          </a:prstGeom>
          <a:noFill/>
          <a:ln w="28575">
            <a:solidFill>
              <a:srgbClr val="236485"/>
            </a:solidFill>
            <a:round/>
            <a:headEnd/>
            <a:tailEnd/>
          </a:ln>
          <a:effectLst>
            <a:outerShdw dist="35921" dir="2700000" algn="ctr" rotWithShape="0">
              <a:srgbClr val="90C060">
                <a:alpha val="50000"/>
              </a:srgbClr>
            </a:outerShdw>
          </a:effectLst>
        </p:spPr>
        <p:txBody>
          <a:bodyPr/>
          <a:lstStyle/>
          <a:p>
            <a:pPr latinLnBrk="1">
              <a:spcBef>
                <a:spcPct val="0"/>
              </a:spcBef>
              <a:buFontTx/>
              <a:buNone/>
              <a:defRPr/>
            </a:pPr>
            <a:endParaRPr kumimoji="1" lang="ko-KR" altLang="en-US" sz="1800">
              <a:latin typeface="굴림" pitchFamily="50" charset="-127"/>
              <a:ea typeface="굴림" pitchFamily="50" charset="-127"/>
            </a:endParaRPr>
          </a:p>
        </p:txBody>
      </p:sp>
      <p:sp>
        <p:nvSpPr>
          <p:cNvPr id="4101" name="Rectangle 2"/>
          <p:cNvSpPr>
            <a:spLocks noGrp="1" noChangeArrowheads="1"/>
          </p:cNvSpPr>
          <p:nvPr>
            <p:ph type="title"/>
          </p:nvPr>
        </p:nvSpPr>
        <p:spPr bwMode="auto">
          <a:xfrm>
            <a:off x="146050" y="-33338"/>
            <a:ext cx="5254625" cy="579438"/>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spAutoFit/>
          </a:bodyPr>
          <a:lstStyle/>
          <a:p>
            <a:pPr lvl="0"/>
            <a:r>
              <a:rPr lang="zh-CN" altLang="en-US"/>
              <a:t>单击此处编辑母版标题样式</a:t>
            </a:r>
          </a:p>
        </p:txBody>
      </p:sp>
      <p:sp>
        <p:nvSpPr>
          <p:cNvPr id="4102" name="Rectangle 3"/>
          <p:cNvSpPr>
            <a:spLocks noGrp="1" noChangeArrowheads="1"/>
          </p:cNvSpPr>
          <p:nvPr>
            <p:ph type="body" idx="1"/>
          </p:nvPr>
        </p:nvSpPr>
        <p:spPr bwMode="auto">
          <a:xfrm>
            <a:off x="504825" y="765175"/>
            <a:ext cx="9072563" cy="53609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8852" name="Rectangle 4"/>
          <p:cNvSpPr>
            <a:spLocks noGrp="1" noChangeArrowheads="1"/>
          </p:cNvSpPr>
          <p:nvPr>
            <p:ph type="dt" sz="half" idx="2"/>
          </p:nvPr>
        </p:nvSpPr>
        <p:spPr bwMode="auto">
          <a:xfrm>
            <a:off x="504825" y="6245225"/>
            <a:ext cx="2351088"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latinLnBrk="1" hangingPunct="0">
              <a:lnSpc>
                <a:spcPct val="80000"/>
              </a:lnSpc>
              <a:spcBef>
                <a:spcPct val="50000"/>
              </a:spcBef>
              <a:buClr>
                <a:srgbClr val="FF0000"/>
              </a:buClr>
              <a:buFont typeface="Wingdings" pitchFamily="2" charset="2"/>
              <a:buNone/>
              <a:defRPr kumimoji="1" sz="1400" smtClean="0">
                <a:latin typeface="굴림" pitchFamily="34" charset="-127"/>
                <a:ea typeface="굴림" pitchFamily="34" charset="-127"/>
              </a:defRPr>
            </a:lvl1pPr>
          </a:lstStyle>
          <a:p>
            <a:pPr>
              <a:defRPr/>
            </a:pPr>
            <a:fld id="{82630FED-1D92-4D98-8152-A6D069BF9DF2}" type="datetimeFigureOut">
              <a:rPr lang="zh-CN" altLang="en-US"/>
              <a:pPr>
                <a:defRPr/>
              </a:pPr>
              <a:t>2018/5/25</a:t>
            </a:fld>
            <a:endParaRPr lang="en-US" altLang="zh-CN"/>
          </a:p>
        </p:txBody>
      </p:sp>
      <p:sp>
        <p:nvSpPr>
          <p:cNvPr id="78853" name="Rectangle 5"/>
          <p:cNvSpPr>
            <a:spLocks noGrp="1" noChangeArrowheads="1"/>
          </p:cNvSpPr>
          <p:nvPr>
            <p:ph type="ftr" sz="quarter" idx="3"/>
          </p:nvPr>
        </p:nvSpPr>
        <p:spPr bwMode="auto">
          <a:xfrm>
            <a:off x="3444875" y="6245225"/>
            <a:ext cx="31908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latinLnBrk="1" hangingPunct="0">
              <a:lnSpc>
                <a:spcPct val="80000"/>
              </a:lnSpc>
              <a:spcBef>
                <a:spcPct val="50000"/>
              </a:spcBef>
              <a:buClr>
                <a:srgbClr val="FF0000"/>
              </a:buClr>
              <a:buFont typeface="Wingdings" pitchFamily="2" charset="2"/>
              <a:buNone/>
              <a:defRPr kumimoji="1" sz="1400" smtClean="0">
                <a:latin typeface="굴림" pitchFamily="34" charset="-127"/>
                <a:ea typeface="굴림" pitchFamily="34" charset="-127"/>
              </a:defRPr>
            </a:lvl1pPr>
          </a:lstStyle>
          <a:p>
            <a:pPr>
              <a:defRPr/>
            </a:pPr>
            <a:endParaRPr lang="en-US" altLang="zh-CN"/>
          </a:p>
        </p:txBody>
      </p:sp>
      <p:sp>
        <p:nvSpPr>
          <p:cNvPr id="78854" name="Rectangle 6"/>
          <p:cNvSpPr>
            <a:spLocks noGrp="1" noChangeArrowheads="1"/>
          </p:cNvSpPr>
          <p:nvPr>
            <p:ph type="sldNum" sz="quarter" idx="4"/>
          </p:nvPr>
        </p:nvSpPr>
        <p:spPr bwMode="auto">
          <a:xfrm>
            <a:off x="7224713" y="6245225"/>
            <a:ext cx="2352675"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0" latinLnBrk="1" hangingPunct="0">
              <a:lnSpc>
                <a:spcPct val="80000"/>
              </a:lnSpc>
              <a:spcBef>
                <a:spcPct val="50000"/>
              </a:spcBef>
              <a:buClr>
                <a:srgbClr val="FF0000"/>
              </a:buClr>
              <a:buFont typeface="Wingdings" pitchFamily="2" charset="2"/>
              <a:buNone/>
              <a:defRPr kumimoji="1" sz="1400" smtClean="0">
                <a:latin typeface="굴림" pitchFamily="34" charset="-127"/>
                <a:ea typeface="굴림" pitchFamily="34" charset="-127"/>
              </a:defRPr>
            </a:lvl1pPr>
          </a:lstStyle>
          <a:p>
            <a:pPr>
              <a:defRPr/>
            </a:pPr>
            <a:fld id="{3FD01B81-30AF-4417-9719-A12EF6CDF08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Lst>
  <p:txStyles>
    <p:title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Arial" charset="0"/>
          <a:ea typeface="楷体_GB2312" pitchFamily="49" charset="-122"/>
        </a:defRPr>
      </a:lvl2pPr>
      <a:lvl3pPr algn="l" rtl="0" eaLnBrk="0" fontAlgn="base" hangingPunct="0">
        <a:spcBef>
          <a:spcPct val="0"/>
        </a:spcBef>
        <a:spcAft>
          <a:spcPct val="0"/>
        </a:spcAft>
        <a:defRPr sz="3200" b="1">
          <a:solidFill>
            <a:schemeClr val="tx2"/>
          </a:solidFill>
          <a:latin typeface="Arial" charset="0"/>
          <a:ea typeface="楷体_GB2312" pitchFamily="49" charset="-122"/>
        </a:defRPr>
      </a:lvl3pPr>
      <a:lvl4pPr algn="l" rtl="0" eaLnBrk="0" fontAlgn="base" hangingPunct="0">
        <a:spcBef>
          <a:spcPct val="0"/>
        </a:spcBef>
        <a:spcAft>
          <a:spcPct val="0"/>
        </a:spcAft>
        <a:defRPr sz="3200" b="1">
          <a:solidFill>
            <a:schemeClr val="tx2"/>
          </a:solidFill>
          <a:latin typeface="Arial" charset="0"/>
          <a:ea typeface="楷体_GB2312" pitchFamily="49" charset="-122"/>
        </a:defRPr>
      </a:lvl4pPr>
      <a:lvl5pPr algn="l" rtl="0" eaLnBrk="0" fontAlgn="base" hangingPunct="0">
        <a:spcBef>
          <a:spcPct val="0"/>
        </a:spcBef>
        <a:spcAft>
          <a:spcPct val="0"/>
        </a:spcAft>
        <a:defRPr sz="3200" b="1">
          <a:solidFill>
            <a:schemeClr val="tx2"/>
          </a:solidFill>
          <a:latin typeface="Arial" charset="0"/>
          <a:ea typeface="楷体_GB2312" pitchFamily="49" charset="-122"/>
        </a:defRPr>
      </a:lvl5pPr>
      <a:lvl6pPr marL="457200" algn="l" rtl="0" fontAlgn="base">
        <a:spcBef>
          <a:spcPct val="0"/>
        </a:spcBef>
        <a:spcAft>
          <a:spcPct val="0"/>
        </a:spcAft>
        <a:defRPr sz="3200" b="1">
          <a:solidFill>
            <a:schemeClr val="tx2"/>
          </a:solidFill>
          <a:latin typeface="Arial" charset="0"/>
          <a:ea typeface="楷体_GB2312" pitchFamily="49" charset="-122"/>
        </a:defRPr>
      </a:lvl6pPr>
      <a:lvl7pPr marL="914400" algn="l" rtl="0" fontAlgn="base">
        <a:spcBef>
          <a:spcPct val="0"/>
        </a:spcBef>
        <a:spcAft>
          <a:spcPct val="0"/>
        </a:spcAft>
        <a:defRPr sz="3200" b="1">
          <a:solidFill>
            <a:schemeClr val="tx2"/>
          </a:solidFill>
          <a:latin typeface="Arial" charset="0"/>
          <a:ea typeface="楷体_GB2312" pitchFamily="49" charset="-122"/>
        </a:defRPr>
      </a:lvl7pPr>
      <a:lvl8pPr marL="1371600" algn="l" rtl="0" fontAlgn="base">
        <a:spcBef>
          <a:spcPct val="0"/>
        </a:spcBef>
        <a:spcAft>
          <a:spcPct val="0"/>
        </a:spcAft>
        <a:defRPr sz="3200" b="1">
          <a:solidFill>
            <a:schemeClr val="tx2"/>
          </a:solidFill>
          <a:latin typeface="Arial" charset="0"/>
          <a:ea typeface="楷体_GB2312" pitchFamily="49" charset="-122"/>
        </a:defRPr>
      </a:lvl8pPr>
      <a:lvl9pPr marL="1828800" algn="l" rtl="0" fontAlgn="base">
        <a:spcBef>
          <a:spcPct val="0"/>
        </a:spcBef>
        <a:spcAft>
          <a:spcPct val="0"/>
        </a:spcAft>
        <a:defRPr sz="3200" b="1">
          <a:solidFill>
            <a:schemeClr val="tx2"/>
          </a:solidFill>
          <a:latin typeface="Arial" charset="0"/>
          <a:ea typeface="楷体_GB2312" pitchFamily="49" charset="-122"/>
        </a:defRPr>
      </a:lvl9pPr>
    </p:titleStyle>
    <p:bodyStyle>
      <a:lvl1pPr marL="342900" indent="-342900" algn="l" rtl="0" eaLnBrk="0" fontAlgn="base" hangingPunct="0">
        <a:spcBef>
          <a:spcPct val="20000"/>
        </a:spcBef>
        <a:spcAft>
          <a:spcPct val="0"/>
        </a:spcAft>
        <a:buFont typeface="Wingdings" pitchFamily="2" charset="2"/>
        <a:buChar char="l"/>
        <a:defRPr sz="2800" b="1">
          <a:solidFill>
            <a:schemeClr val="tx1"/>
          </a:solidFill>
          <a:latin typeface="+mn-lt"/>
          <a:ea typeface="+mn-ea"/>
          <a:cs typeface="+mn-cs"/>
        </a:defRPr>
      </a:lvl1pPr>
      <a:lvl2pPr marL="742950" indent="-285750" algn="l" rtl="0" eaLnBrk="0" fontAlgn="base" hangingPunct="0">
        <a:spcBef>
          <a:spcPct val="20000"/>
        </a:spcBef>
        <a:spcAft>
          <a:spcPct val="0"/>
        </a:spcAft>
        <a:buFont typeface="Wingdings" pitchFamily="2" charset="2"/>
        <a:buChar char="n"/>
        <a:defRPr sz="2800">
          <a:solidFill>
            <a:schemeClr val="tx1"/>
          </a:solidFill>
          <a:latin typeface="+mn-lt"/>
          <a:ea typeface="+mn-ea"/>
        </a:defRPr>
      </a:lvl2pPr>
      <a:lvl3pPr marL="1143000" indent="-228600" algn="l" rtl="0" eaLnBrk="0" fontAlgn="base" hangingPunct="0">
        <a:spcBef>
          <a:spcPct val="20000"/>
        </a:spcBef>
        <a:spcAft>
          <a:spcPct val="0"/>
        </a:spcAft>
        <a:buFont typeface="Wingdings" pitchFamily="2" charset="2"/>
        <a:buChar char="u"/>
        <a:defRPr sz="2800">
          <a:solidFill>
            <a:schemeClr val="tx1"/>
          </a:solidFill>
          <a:latin typeface="+mn-lt"/>
          <a:ea typeface="+mn-ea"/>
        </a:defRPr>
      </a:lvl3pPr>
      <a:lvl4pPr marL="1600200" indent="-228600" algn="l" rtl="0" eaLnBrk="0" fontAlgn="base" hangingPunct="0">
        <a:spcBef>
          <a:spcPct val="20000"/>
        </a:spcBef>
        <a:spcAft>
          <a:spcPct val="0"/>
        </a:spcAft>
        <a:buFont typeface="Wingdings" pitchFamily="2" charset="2"/>
        <a:buChar char="p"/>
        <a:defRPr sz="28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2800">
          <a:solidFill>
            <a:schemeClr val="tx1"/>
          </a:solidFill>
          <a:latin typeface="+mn-lt"/>
          <a:ea typeface="+mn-ea"/>
        </a:defRPr>
      </a:lvl5pPr>
      <a:lvl6pPr marL="2514600" indent="-228600" algn="l" rtl="0" fontAlgn="base">
        <a:spcBef>
          <a:spcPct val="20000"/>
        </a:spcBef>
        <a:spcAft>
          <a:spcPct val="0"/>
        </a:spcAft>
        <a:buFont typeface="Arial" charset="0"/>
        <a:buChar char="▲"/>
        <a:defRPr sz="2800">
          <a:solidFill>
            <a:schemeClr val="tx1"/>
          </a:solidFill>
          <a:latin typeface="+mn-lt"/>
          <a:ea typeface="+mn-ea"/>
        </a:defRPr>
      </a:lvl6pPr>
      <a:lvl7pPr marL="2971800" indent="-228600" algn="l" rtl="0" fontAlgn="base">
        <a:spcBef>
          <a:spcPct val="20000"/>
        </a:spcBef>
        <a:spcAft>
          <a:spcPct val="0"/>
        </a:spcAft>
        <a:buFont typeface="Arial" charset="0"/>
        <a:buChar char="▲"/>
        <a:defRPr sz="2800">
          <a:solidFill>
            <a:schemeClr val="tx1"/>
          </a:solidFill>
          <a:latin typeface="+mn-lt"/>
          <a:ea typeface="+mn-ea"/>
        </a:defRPr>
      </a:lvl7pPr>
      <a:lvl8pPr marL="3429000" indent="-228600" algn="l" rtl="0" fontAlgn="base">
        <a:spcBef>
          <a:spcPct val="20000"/>
        </a:spcBef>
        <a:spcAft>
          <a:spcPct val="0"/>
        </a:spcAft>
        <a:buFont typeface="Arial" charset="0"/>
        <a:buChar char="▲"/>
        <a:defRPr sz="2800">
          <a:solidFill>
            <a:schemeClr val="tx1"/>
          </a:solidFill>
          <a:latin typeface="+mn-lt"/>
          <a:ea typeface="+mn-ea"/>
        </a:defRPr>
      </a:lvl8pPr>
      <a:lvl9pPr marL="3886200" indent="-228600" algn="l" rtl="0" fontAlgn="base">
        <a:spcBef>
          <a:spcPct val="20000"/>
        </a:spcBef>
        <a:spcAft>
          <a:spcPct val="0"/>
        </a:spcAft>
        <a:buFont typeface="Arial" charset="0"/>
        <a:buChar char="▲"/>
        <a:defRPr sz="28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36" r:id="rId1"/>
  </p:sldLayoutIdLst>
  <p:txStyles>
    <p:titleStyle>
      <a:lvl1pPr algn="ctr" rtl="0" eaLnBrk="0" fontAlgn="base" latinLnBrk="1" hangingPunct="0">
        <a:spcBef>
          <a:spcPct val="0"/>
        </a:spcBef>
        <a:spcAft>
          <a:spcPct val="0"/>
        </a:spcAft>
        <a:defRPr kumimoji="1" sz="3600" b="1">
          <a:solidFill>
            <a:schemeClr val="tx2"/>
          </a:solidFill>
          <a:latin typeface="Arial" charset="0"/>
          <a:ea typeface="+mj-ea"/>
          <a:cs typeface="+mj-cs"/>
        </a:defRPr>
      </a:lvl1pPr>
      <a:lvl2pPr algn="ctr" rtl="0" eaLnBrk="0" fontAlgn="base" latinLnBrk="1" hangingPunct="0">
        <a:spcBef>
          <a:spcPct val="0"/>
        </a:spcBef>
        <a:spcAft>
          <a:spcPct val="0"/>
        </a:spcAft>
        <a:defRPr kumimoji="1" sz="3600" b="1">
          <a:solidFill>
            <a:schemeClr val="tx2"/>
          </a:solidFill>
          <a:latin typeface="Arial" charset="0"/>
          <a:ea typeface="굴림" pitchFamily="50" charset="-127"/>
          <a:cs typeface="Tahoma" pitchFamily="34" charset="0"/>
        </a:defRPr>
      </a:lvl2pPr>
      <a:lvl3pPr algn="ctr" rtl="0" eaLnBrk="0" fontAlgn="base" latinLnBrk="1" hangingPunct="0">
        <a:spcBef>
          <a:spcPct val="0"/>
        </a:spcBef>
        <a:spcAft>
          <a:spcPct val="0"/>
        </a:spcAft>
        <a:defRPr kumimoji="1" sz="3600" b="1">
          <a:solidFill>
            <a:schemeClr val="tx2"/>
          </a:solidFill>
          <a:latin typeface="Arial" charset="0"/>
          <a:ea typeface="굴림" pitchFamily="50" charset="-127"/>
          <a:cs typeface="Tahoma" pitchFamily="34" charset="0"/>
        </a:defRPr>
      </a:lvl3pPr>
      <a:lvl4pPr algn="ctr" rtl="0" eaLnBrk="0" fontAlgn="base" latinLnBrk="1" hangingPunct="0">
        <a:spcBef>
          <a:spcPct val="0"/>
        </a:spcBef>
        <a:spcAft>
          <a:spcPct val="0"/>
        </a:spcAft>
        <a:defRPr kumimoji="1" sz="3600" b="1">
          <a:solidFill>
            <a:schemeClr val="tx2"/>
          </a:solidFill>
          <a:latin typeface="Arial" charset="0"/>
          <a:ea typeface="굴림" pitchFamily="50" charset="-127"/>
          <a:cs typeface="Tahoma" pitchFamily="34" charset="0"/>
        </a:defRPr>
      </a:lvl4pPr>
      <a:lvl5pPr algn="ctr" rtl="0" eaLnBrk="0" fontAlgn="base" latinLnBrk="1" hangingPunct="0">
        <a:spcBef>
          <a:spcPct val="0"/>
        </a:spcBef>
        <a:spcAft>
          <a:spcPct val="0"/>
        </a:spcAft>
        <a:defRPr kumimoji="1" sz="3600" b="1">
          <a:solidFill>
            <a:schemeClr val="tx2"/>
          </a:solidFill>
          <a:latin typeface="Arial" charset="0"/>
          <a:ea typeface="굴림" pitchFamily="50" charset="-127"/>
          <a:cs typeface="Tahoma" pitchFamily="34" charset="0"/>
        </a:defRPr>
      </a:lvl5pPr>
      <a:lvl6pPr marL="4572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6pPr>
      <a:lvl7pPr marL="9144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7pPr>
      <a:lvl8pPr marL="13716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8pPr>
      <a:lvl9pPr marL="1828800" algn="ctr" rtl="0" fontAlgn="base" latinLnBrk="1">
        <a:spcBef>
          <a:spcPct val="0"/>
        </a:spcBef>
        <a:spcAft>
          <a:spcPct val="0"/>
        </a:spcAft>
        <a:defRPr kumimoji="1" sz="3600" b="1">
          <a:solidFill>
            <a:schemeClr val="tx2"/>
          </a:solidFill>
          <a:latin typeface="굴림" pitchFamily="50" charset="-127"/>
          <a:ea typeface="굴림" pitchFamily="50" charset="-127"/>
          <a:cs typeface="Tahoma" pitchFamily="34" charset="0"/>
        </a:defRPr>
      </a:lvl9pPr>
    </p:titleStyle>
    <p:bodyStyle>
      <a:lvl1pPr marL="447675" indent="-447675" algn="l" rtl="0" eaLnBrk="0" fontAlgn="base" latinLnBrk="1" hangingPunct="0">
        <a:spcBef>
          <a:spcPct val="20000"/>
        </a:spcBef>
        <a:spcAft>
          <a:spcPct val="0"/>
        </a:spcAft>
        <a:buClr>
          <a:schemeClr val="accent1"/>
        </a:buClr>
        <a:buFont typeface="Wingdings" pitchFamily="2" charset="2"/>
        <a:buChar char="v"/>
        <a:defRPr kumimoji="1" sz="3000">
          <a:solidFill>
            <a:schemeClr val="tx1"/>
          </a:solidFill>
          <a:latin typeface="Arial" charset="0"/>
          <a:ea typeface="+mn-ea"/>
          <a:cs typeface="+mn-cs"/>
        </a:defRPr>
      </a:lvl1pPr>
      <a:lvl2pPr marL="889000" indent="-439738" algn="l" rtl="0" eaLnBrk="0" fontAlgn="base" latinLnBrk="1" hangingPunct="0">
        <a:spcBef>
          <a:spcPct val="20000"/>
        </a:spcBef>
        <a:spcAft>
          <a:spcPct val="0"/>
        </a:spcAft>
        <a:buClr>
          <a:schemeClr val="hlink"/>
        </a:buClr>
        <a:buSzPct val="80000"/>
        <a:buFont typeface="Wingdings" pitchFamily="2" charset="2"/>
        <a:buChar char="v"/>
        <a:defRPr kumimoji="1" sz="2600">
          <a:solidFill>
            <a:schemeClr val="tx1"/>
          </a:solidFill>
          <a:latin typeface="Arial" charset="0"/>
          <a:ea typeface="+mn-ea"/>
          <a:cs typeface="+mn-cs"/>
        </a:defRPr>
      </a:lvl2pPr>
      <a:lvl3pPr marL="1293813" indent="-403225" algn="l" rtl="0" eaLnBrk="0" fontAlgn="base" latinLnBrk="1" hangingPunct="0">
        <a:spcBef>
          <a:spcPct val="20000"/>
        </a:spcBef>
        <a:spcAft>
          <a:spcPct val="0"/>
        </a:spcAft>
        <a:buClr>
          <a:schemeClr val="accent1"/>
        </a:buClr>
        <a:buSzPct val="80000"/>
        <a:buFont typeface="Wingdings" pitchFamily="2" charset="2"/>
        <a:buChar char="v"/>
        <a:defRPr kumimoji="1" sz="2200">
          <a:solidFill>
            <a:schemeClr val="tx1"/>
          </a:solidFill>
          <a:latin typeface="Arial" charset="0"/>
          <a:ea typeface="+mn-ea"/>
          <a:cs typeface="+mn-cs"/>
        </a:defRPr>
      </a:lvl3pPr>
      <a:lvl4pPr marL="1681163" indent="-385763" algn="l" rtl="0" eaLnBrk="0" fontAlgn="base" latinLnBrk="1" hangingPunct="0">
        <a:spcBef>
          <a:spcPct val="20000"/>
        </a:spcBef>
        <a:spcAft>
          <a:spcPct val="0"/>
        </a:spcAft>
        <a:buClr>
          <a:schemeClr val="hlink"/>
        </a:buClr>
        <a:buSzPct val="80000"/>
        <a:buFont typeface="Wingdings" pitchFamily="2" charset="2"/>
        <a:buChar char="v"/>
        <a:defRPr kumimoji="1" sz="2000">
          <a:solidFill>
            <a:schemeClr val="tx1"/>
          </a:solidFill>
          <a:latin typeface="Arial" charset="0"/>
          <a:ea typeface="+mn-ea"/>
          <a:cs typeface="+mn-cs"/>
        </a:defRPr>
      </a:lvl4pPr>
      <a:lvl5pPr marL="2070100" indent="-387350" algn="l" rtl="0" eaLnBrk="0" fontAlgn="base" latinLnBrk="1" hangingPunct="0">
        <a:spcBef>
          <a:spcPct val="20000"/>
        </a:spcBef>
        <a:spcAft>
          <a:spcPct val="0"/>
        </a:spcAft>
        <a:buClr>
          <a:schemeClr val="accent1"/>
        </a:buClr>
        <a:buSzPct val="80000"/>
        <a:buFont typeface="Wingdings" pitchFamily="2" charset="2"/>
        <a:buChar char="v"/>
        <a:defRPr kumimoji="1" sz="2000">
          <a:solidFill>
            <a:schemeClr val="tx1"/>
          </a:solidFill>
          <a:latin typeface="Arial" charset="0"/>
          <a:ea typeface="+mn-ea"/>
          <a:cs typeface="+mn-cs"/>
        </a:defRPr>
      </a:lvl5pPr>
      <a:lvl6pPr marL="25273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6pPr>
      <a:lvl7pPr marL="29845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7pPr>
      <a:lvl8pPr marL="34417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8pPr>
      <a:lvl9pPr marL="3898900" indent="-387350" algn="l" rtl="0" fontAlgn="base" latinLnBrk="1">
        <a:spcBef>
          <a:spcPct val="20000"/>
        </a:spcBef>
        <a:spcAft>
          <a:spcPct val="0"/>
        </a:spcAft>
        <a:buClr>
          <a:schemeClr val="accent1"/>
        </a:buClr>
        <a:buSzPct val="80000"/>
        <a:buFont typeface="Wingdings" pitchFamily="2" charset="2"/>
        <a:buChar char="v"/>
        <a:defRPr kumimoji="1">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1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5.jpeg"/></Relationships>
</file>

<file path=ppt/slides/_rels/slide4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mailto:&#35831;&#25552;&#21069;&#23558;PPT&#21387;&#32553;&#21457;&#21040;OSCourse@163.com"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hyperlink" Target="mailto:&#35831;&#25552;&#21069;&#23558;PPT&#21387;&#32553;&#21457;&#21040;OSCourse@163.com" TargetMode="Externa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52.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dirty="0"/>
              <a:t>系统</a:t>
            </a:r>
            <a:r>
              <a:rPr lang="en-US" altLang="zh-CN" dirty="0"/>
              <a:t>BIOS</a:t>
            </a:r>
            <a:endParaRPr lang="zh-CN" altLang="en-US" dirty="0"/>
          </a:p>
        </p:txBody>
      </p:sp>
      <p:sp>
        <p:nvSpPr>
          <p:cNvPr id="14339" name="Rectangle 3"/>
          <p:cNvSpPr>
            <a:spLocks noGrp="1" noChangeArrowheads="1"/>
          </p:cNvSpPr>
          <p:nvPr>
            <p:ph type="body" idx="1"/>
          </p:nvPr>
        </p:nvSpPr>
        <p:spPr/>
        <p:txBody>
          <a:bodyPr/>
          <a:lstStyle/>
          <a:p>
            <a:pPr eaLnBrk="1" hangingPunct="1"/>
            <a:r>
              <a:rPr lang="en-US" altLang="zh-CN" sz="2400" dirty="0"/>
              <a:t>Basic I/O System(</a:t>
            </a:r>
            <a:r>
              <a:rPr lang="en-US" altLang="zh-CN" sz="2400" dirty="0" err="1"/>
              <a:t>Fireware</a:t>
            </a:r>
            <a:r>
              <a:rPr lang="zh-CN" altLang="en-US" sz="2400" dirty="0"/>
              <a:t>，固件</a:t>
            </a:r>
            <a:r>
              <a:rPr lang="en-US" altLang="zh-CN" sz="2400" dirty="0"/>
              <a:t>)</a:t>
            </a:r>
          </a:p>
          <a:p>
            <a:pPr lvl="1" eaLnBrk="1" hangingPunct="1"/>
            <a:r>
              <a:rPr lang="zh-CN" altLang="en-US" sz="2400" dirty="0"/>
              <a:t>基本输入</a:t>
            </a:r>
            <a:r>
              <a:rPr lang="en-US" altLang="zh-CN" sz="2400" dirty="0"/>
              <a:t>/</a:t>
            </a:r>
            <a:r>
              <a:rPr lang="zh-CN" altLang="en-US" sz="2400" dirty="0"/>
              <a:t>输出系统</a:t>
            </a:r>
          </a:p>
          <a:p>
            <a:pPr lvl="1" eaLnBrk="1" hangingPunct="1"/>
            <a:r>
              <a:rPr lang="zh-CN" altLang="en-US" sz="2400" dirty="0"/>
              <a:t>位置：</a:t>
            </a:r>
            <a:r>
              <a:rPr lang="en-US" altLang="zh-CN" sz="2400" dirty="0"/>
              <a:t>F0000-FFFFF</a:t>
            </a:r>
          </a:p>
          <a:p>
            <a:pPr lvl="1" eaLnBrk="1" hangingPunct="1"/>
            <a:r>
              <a:rPr lang="zh-CN" altLang="en-US" sz="2400" dirty="0"/>
              <a:t>类型：</a:t>
            </a:r>
            <a:endParaRPr lang="en-US" altLang="zh-CN" sz="2400" dirty="0"/>
          </a:p>
          <a:p>
            <a:pPr lvl="2" eaLnBrk="1" hangingPunct="1"/>
            <a:r>
              <a:rPr lang="en-US" altLang="zh-CN" sz="2400" dirty="0"/>
              <a:t>Award BIOS</a:t>
            </a:r>
          </a:p>
          <a:p>
            <a:pPr lvl="2" eaLnBrk="1" hangingPunct="1"/>
            <a:r>
              <a:rPr lang="en-US" altLang="zh-CN" sz="2400" dirty="0"/>
              <a:t>AMI BIOS</a:t>
            </a:r>
          </a:p>
          <a:p>
            <a:pPr lvl="2" eaLnBrk="1" hangingPunct="1"/>
            <a:r>
              <a:rPr lang="en-US" altLang="zh-CN" sz="2400" dirty="0">
                <a:solidFill>
                  <a:schemeClr val="hlink"/>
                </a:solidFill>
              </a:rPr>
              <a:t>Phoenix BIOS</a:t>
            </a:r>
            <a:endParaRPr lang="en-US" altLang="zh-CN" sz="2400" dirty="0"/>
          </a:p>
          <a:p>
            <a:pPr lvl="1" eaLnBrk="1" hangingPunct="1"/>
            <a:r>
              <a:rPr lang="zh-CN" altLang="en-US" sz="2400" dirty="0"/>
              <a:t>功能</a:t>
            </a:r>
          </a:p>
          <a:p>
            <a:pPr lvl="2" eaLnBrk="1" hangingPunct="1"/>
            <a:r>
              <a:rPr lang="zh-CN" altLang="zh-CN" sz="2400" dirty="0">
                <a:solidFill>
                  <a:srgbClr val="FF0000"/>
                </a:solidFill>
              </a:rPr>
              <a:t>CMOS设置</a:t>
            </a:r>
          </a:p>
        </p:txBody>
      </p:sp>
      <p:pic>
        <p:nvPicPr>
          <p:cNvPr id="14340" name="Picture 4"/>
          <p:cNvPicPr>
            <a:picLocks noChangeAspect="1" noChangeArrowheads="1"/>
          </p:cNvPicPr>
          <p:nvPr/>
        </p:nvPicPr>
        <p:blipFill>
          <a:blip r:embed="rId2"/>
          <a:srcRect/>
          <a:stretch>
            <a:fillRect/>
          </a:stretch>
        </p:blipFill>
        <p:spPr bwMode="auto">
          <a:xfrm>
            <a:off x="4895850" y="1484313"/>
            <a:ext cx="4681538" cy="1708150"/>
          </a:xfrm>
          <a:prstGeom prst="rect">
            <a:avLst/>
          </a:prstGeom>
          <a:noFill/>
          <a:ln w="9525">
            <a:noFill/>
            <a:miter lim="800000"/>
            <a:headEnd/>
            <a:tailEnd/>
          </a:ln>
        </p:spPr>
      </p:pic>
      <p:pic>
        <p:nvPicPr>
          <p:cNvPr id="14341" name="Picture 5"/>
          <p:cNvPicPr>
            <a:picLocks noChangeAspect="1" noChangeArrowheads="1"/>
          </p:cNvPicPr>
          <p:nvPr/>
        </p:nvPicPr>
        <p:blipFill>
          <a:blip r:embed="rId3"/>
          <a:srcRect/>
          <a:stretch>
            <a:fillRect/>
          </a:stretch>
        </p:blipFill>
        <p:spPr bwMode="auto">
          <a:xfrm>
            <a:off x="7472363" y="4878388"/>
            <a:ext cx="2105025" cy="1790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9">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3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zh-CN" altLang="en-US" dirty="0"/>
              <a:t>系统调用的特点</a:t>
            </a:r>
          </a:p>
        </p:txBody>
      </p:sp>
      <p:sp>
        <p:nvSpPr>
          <p:cNvPr id="501763" name="Rectangle 3"/>
          <p:cNvSpPr>
            <a:spLocks noGrp="1" noChangeArrowheads="1"/>
          </p:cNvSpPr>
          <p:nvPr>
            <p:ph type="body" idx="1"/>
          </p:nvPr>
        </p:nvSpPr>
        <p:spPr/>
        <p:txBody>
          <a:bodyPr/>
          <a:lstStyle/>
          <a:p>
            <a:pPr eaLnBrk="1" hangingPunct="1"/>
            <a:r>
              <a:rPr lang="zh-CN" altLang="en-US" sz="2400" dirty="0">
                <a:latin typeface="宋体" pitchFamily="2" charset="-122"/>
              </a:rPr>
              <a:t>一般涉及核心资源的操作或底层功能的操作</a:t>
            </a:r>
            <a:endParaRPr lang="en-US" altLang="zh-CN" sz="2400" dirty="0"/>
          </a:p>
          <a:p>
            <a:pPr eaLnBrk="1" hangingPunct="1"/>
            <a:r>
              <a:rPr lang="zh-CN" altLang="en-US" sz="2400" dirty="0">
                <a:latin typeface="宋体" pitchFamily="2" charset="-122"/>
              </a:rPr>
              <a:t>由操作系统</a:t>
            </a:r>
            <a:r>
              <a:rPr lang="zh-CN" altLang="en-US" sz="2400" dirty="0">
                <a:solidFill>
                  <a:srgbClr val="FF3300"/>
                </a:solidFill>
                <a:latin typeface="宋体" pitchFamily="2" charset="-122"/>
              </a:rPr>
              <a:t>内核</a:t>
            </a:r>
            <a:r>
              <a:rPr lang="zh-CN" altLang="en-US" sz="2400" dirty="0">
                <a:latin typeface="宋体" pitchFamily="2" charset="-122"/>
              </a:rPr>
              <a:t>完成服务，运行于</a:t>
            </a:r>
            <a:r>
              <a:rPr lang="zh-CN" altLang="en-US" sz="2400" dirty="0">
                <a:solidFill>
                  <a:srgbClr val="FF3300"/>
                </a:solidFill>
                <a:latin typeface="宋体" pitchFamily="2" charset="-122"/>
              </a:rPr>
              <a:t>核态</a:t>
            </a:r>
          </a:p>
          <a:p>
            <a:pPr eaLnBrk="1" hangingPunct="1"/>
            <a:r>
              <a:rPr lang="zh-CN" altLang="en-US" sz="2400" dirty="0"/>
              <a:t>调用过程会产生</a:t>
            </a:r>
            <a:r>
              <a:rPr lang="zh-CN" altLang="en-US" sz="2400" dirty="0">
                <a:solidFill>
                  <a:srgbClr val="FF0000"/>
                </a:solidFill>
              </a:rPr>
              <a:t>中断</a:t>
            </a:r>
          </a:p>
        </p:txBody>
      </p:sp>
      <p:pic>
        <p:nvPicPr>
          <p:cNvPr id="501764" name="Picture 4"/>
          <p:cNvPicPr>
            <a:picLocks noChangeAspect="1" noChangeArrowheads="1"/>
          </p:cNvPicPr>
          <p:nvPr/>
        </p:nvPicPr>
        <p:blipFill>
          <a:blip r:embed="rId2"/>
          <a:srcRect/>
          <a:stretch>
            <a:fillRect/>
          </a:stretch>
        </p:blipFill>
        <p:spPr bwMode="auto">
          <a:xfrm>
            <a:off x="2397106" y="2285992"/>
            <a:ext cx="5159889" cy="3714776"/>
          </a:xfrm>
          <a:prstGeom prst="rect">
            <a:avLst/>
          </a:prstGeom>
          <a:solidFill>
            <a:srgbClr val="FF3300"/>
          </a:solidFill>
          <a:ln w="38100">
            <a:solidFill>
              <a:srgbClr val="FF3300"/>
            </a:solid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Rectangle 2"/>
          <p:cNvSpPr>
            <a:spLocks noGrp="1" noChangeArrowheads="1"/>
          </p:cNvSpPr>
          <p:nvPr>
            <p:ph type="title"/>
          </p:nvPr>
        </p:nvSpPr>
        <p:spPr>
          <a:xfrm>
            <a:off x="146050" y="-63500"/>
            <a:ext cx="7773988" cy="641350"/>
          </a:xfrm>
        </p:spPr>
        <p:txBody>
          <a:bodyPr/>
          <a:lstStyle/>
          <a:p>
            <a:r>
              <a:rPr lang="zh-CN" altLang="en-US" sz="3600" b="0" dirty="0">
                <a:solidFill>
                  <a:srgbClr val="FF0000"/>
                </a:solidFill>
                <a:latin typeface="宋体" pitchFamily="2" charset="-122"/>
              </a:rPr>
              <a:t>回顾</a:t>
            </a:r>
            <a:r>
              <a:rPr lang="zh-CN" altLang="en-US" sz="3600" dirty="0">
                <a:latin typeface="宋体" pitchFamily="2" charset="-122"/>
              </a:rPr>
              <a:t>中断机制</a:t>
            </a:r>
          </a:p>
        </p:txBody>
      </p:sp>
      <p:sp>
        <p:nvSpPr>
          <p:cNvPr id="290819" name="Rectangle 3"/>
          <p:cNvSpPr>
            <a:spLocks noGrp="1" noChangeArrowheads="1"/>
          </p:cNvSpPr>
          <p:nvPr>
            <p:ph type="body" idx="1"/>
          </p:nvPr>
        </p:nvSpPr>
        <p:spPr/>
        <p:txBody>
          <a:bodyPr/>
          <a:lstStyle/>
          <a:p>
            <a:r>
              <a:rPr lang="zh-CN" altLang="en-US">
                <a:latin typeface="宋体" pitchFamily="2" charset="-122"/>
              </a:rPr>
              <a:t>中断定义</a:t>
            </a:r>
          </a:p>
          <a:p>
            <a:pPr lvl="1"/>
            <a:r>
              <a:rPr lang="zh-CN" altLang="en-US">
                <a:latin typeface="宋体" pitchFamily="2" charset="-122"/>
              </a:rPr>
              <a:t>指</a:t>
            </a:r>
            <a:r>
              <a:rPr lang="en-US" altLang="zh-CN">
                <a:latin typeface="宋体" pitchFamily="2" charset="-122"/>
              </a:rPr>
              <a:t>CPU</a:t>
            </a:r>
            <a:r>
              <a:rPr lang="zh-CN" altLang="en-US">
                <a:latin typeface="宋体" pitchFamily="2" charset="-122"/>
              </a:rPr>
              <a:t>对突发的外部事件的反应过程或机制。</a:t>
            </a:r>
          </a:p>
          <a:p>
            <a:pPr lvl="1"/>
            <a:r>
              <a:rPr lang="en-US" altLang="zh-CN"/>
              <a:t>CPU</a:t>
            </a:r>
            <a:r>
              <a:rPr lang="zh-CN" altLang="en-US"/>
              <a:t>收到</a:t>
            </a:r>
            <a:r>
              <a:rPr lang="zh-CN" altLang="en-US">
                <a:solidFill>
                  <a:srgbClr val="FF0000"/>
                </a:solidFill>
              </a:rPr>
              <a:t>外部信号</a:t>
            </a:r>
            <a:r>
              <a:rPr lang="zh-CN" altLang="en-US"/>
              <a:t>（中断信号）后，停止当前工作，转去处理该</a:t>
            </a:r>
            <a:r>
              <a:rPr lang="zh-CN" altLang="en-US">
                <a:solidFill>
                  <a:srgbClr val="FF0000"/>
                </a:solidFill>
              </a:rPr>
              <a:t>外部事件</a:t>
            </a:r>
            <a:r>
              <a:rPr lang="zh-CN" altLang="en-US"/>
              <a:t>，处理完毕后回到原来工作的</a:t>
            </a:r>
            <a:r>
              <a:rPr lang="zh-CN" altLang="en-US">
                <a:solidFill>
                  <a:srgbClr val="FF0000"/>
                </a:solidFill>
              </a:rPr>
              <a:t>中断处</a:t>
            </a:r>
            <a:r>
              <a:rPr lang="zh-CN" altLang="en-US"/>
              <a:t>（断点）继续原来的工作。</a:t>
            </a:r>
            <a:endParaRPr lang="zh-CN" altLang="en-US">
              <a:latin typeface="宋体" pitchFamily="2" charset="-122"/>
            </a:endParaRPr>
          </a:p>
          <a:p>
            <a:r>
              <a:rPr lang="zh-CN" altLang="en-US">
                <a:latin typeface="宋体" pitchFamily="2" charset="-122"/>
              </a:rPr>
              <a:t>引入中断的目的</a:t>
            </a:r>
          </a:p>
          <a:p>
            <a:pPr lvl="1"/>
            <a:r>
              <a:rPr lang="zh-CN" altLang="en-US">
                <a:latin typeface="宋体" pitchFamily="2" charset="-122"/>
              </a:rPr>
              <a:t>实现并发活动</a:t>
            </a:r>
          </a:p>
          <a:p>
            <a:pPr lvl="1"/>
            <a:r>
              <a:rPr lang="zh-CN" altLang="en-US">
                <a:latin typeface="宋体" pitchFamily="2" charset="-122"/>
              </a:rPr>
              <a:t>实现实时处理</a:t>
            </a:r>
          </a:p>
          <a:p>
            <a:pPr lvl="1"/>
            <a:r>
              <a:rPr lang="zh-CN" altLang="en-US">
                <a:latin typeface="宋体" pitchFamily="2" charset="-122"/>
              </a:rPr>
              <a:t>故障自动处理</a:t>
            </a:r>
          </a:p>
        </p:txBody>
      </p:sp>
      <p:sp>
        <p:nvSpPr>
          <p:cNvPr id="290820" name="Line 4"/>
          <p:cNvSpPr>
            <a:spLocks noChangeShapeType="1"/>
          </p:cNvSpPr>
          <p:nvPr/>
        </p:nvSpPr>
        <p:spPr bwMode="auto">
          <a:xfrm>
            <a:off x="8472488" y="4219575"/>
            <a:ext cx="0" cy="1058863"/>
          </a:xfrm>
          <a:prstGeom prst="line">
            <a:avLst/>
          </a:prstGeom>
          <a:noFill/>
          <a:ln w="76200">
            <a:solidFill>
              <a:srgbClr val="660033"/>
            </a:solidFill>
            <a:round/>
            <a:headEnd/>
            <a:tailEnd type="triangle" w="med" len="med"/>
          </a:ln>
          <a:effectLst/>
        </p:spPr>
        <p:txBody>
          <a:bodyPr wrap="none" anchor="ctr">
            <a:spAutoFit/>
          </a:bodyPr>
          <a:lstStyle/>
          <a:p>
            <a:endParaRPr lang="zh-CN" altLang="en-US"/>
          </a:p>
        </p:txBody>
      </p:sp>
      <p:sp>
        <p:nvSpPr>
          <p:cNvPr id="290821" name="Line 5"/>
          <p:cNvSpPr>
            <a:spLocks noChangeShapeType="1"/>
          </p:cNvSpPr>
          <p:nvPr/>
        </p:nvSpPr>
        <p:spPr bwMode="auto">
          <a:xfrm flipH="1" flipV="1">
            <a:off x="7245350" y="4276725"/>
            <a:ext cx="1108075" cy="909638"/>
          </a:xfrm>
          <a:prstGeom prst="line">
            <a:avLst/>
          </a:prstGeom>
          <a:noFill/>
          <a:ln w="38100">
            <a:solidFill>
              <a:schemeClr val="tx1"/>
            </a:solidFill>
            <a:prstDash val="sysDot"/>
            <a:round/>
            <a:headEnd/>
            <a:tailEnd type="arrow" w="med" len="med"/>
          </a:ln>
          <a:effectLst/>
        </p:spPr>
        <p:txBody>
          <a:bodyPr anchor="ctr">
            <a:spAutoFit/>
          </a:bodyPr>
          <a:lstStyle/>
          <a:p>
            <a:endParaRPr lang="zh-CN" altLang="en-US"/>
          </a:p>
        </p:txBody>
      </p:sp>
      <p:sp>
        <p:nvSpPr>
          <p:cNvPr id="290822" name="Line 6"/>
          <p:cNvSpPr>
            <a:spLocks noChangeShapeType="1"/>
          </p:cNvSpPr>
          <p:nvPr/>
        </p:nvSpPr>
        <p:spPr bwMode="auto">
          <a:xfrm>
            <a:off x="7207250" y="4373563"/>
            <a:ext cx="0" cy="1389062"/>
          </a:xfrm>
          <a:prstGeom prst="line">
            <a:avLst/>
          </a:prstGeom>
          <a:noFill/>
          <a:ln w="76200">
            <a:solidFill>
              <a:schemeClr val="tx1"/>
            </a:solidFill>
            <a:round/>
            <a:headEnd/>
            <a:tailEnd type="triangle" w="med" len="med"/>
          </a:ln>
          <a:effectLst/>
        </p:spPr>
        <p:txBody>
          <a:bodyPr wrap="none" anchor="ctr">
            <a:spAutoFit/>
          </a:bodyPr>
          <a:lstStyle/>
          <a:p>
            <a:endParaRPr lang="zh-CN" altLang="en-US"/>
          </a:p>
        </p:txBody>
      </p:sp>
      <p:sp>
        <p:nvSpPr>
          <p:cNvPr id="290823" name="Line 7"/>
          <p:cNvSpPr>
            <a:spLocks noChangeShapeType="1"/>
          </p:cNvSpPr>
          <p:nvPr/>
        </p:nvSpPr>
        <p:spPr bwMode="auto">
          <a:xfrm>
            <a:off x="7264400" y="4219575"/>
            <a:ext cx="1130300" cy="0"/>
          </a:xfrm>
          <a:prstGeom prst="line">
            <a:avLst/>
          </a:prstGeom>
          <a:noFill/>
          <a:ln w="38100">
            <a:solidFill>
              <a:schemeClr val="tx1"/>
            </a:solidFill>
            <a:prstDash val="sysDot"/>
            <a:round/>
            <a:headEnd/>
            <a:tailEnd type="triangle" w="med" len="med"/>
          </a:ln>
          <a:effectLst/>
        </p:spPr>
        <p:txBody>
          <a:bodyPr wrap="none" anchor="ctr">
            <a:spAutoFit/>
          </a:bodyPr>
          <a:lstStyle/>
          <a:p>
            <a:endParaRPr lang="zh-CN" altLang="en-US"/>
          </a:p>
        </p:txBody>
      </p:sp>
      <p:sp>
        <p:nvSpPr>
          <p:cNvPr id="290825" name="Line 9"/>
          <p:cNvSpPr>
            <a:spLocks noChangeShapeType="1"/>
          </p:cNvSpPr>
          <p:nvPr/>
        </p:nvSpPr>
        <p:spPr bwMode="auto">
          <a:xfrm>
            <a:off x="7207250" y="3141663"/>
            <a:ext cx="0" cy="1058862"/>
          </a:xfrm>
          <a:prstGeom prst="line">
            <a:avLst/>
          </a:prstGeom>
          <a:noFill/>
          <a:ln w="76200">
            <a:solidFill>
              <a:schemeClr val="tx1"/>
            </a:solidFill>
            <a:round/>
            <a:headEnd/>
            <a:tailEnd type="triangle" w="med" len="med"/>
          </a:ln>
          <a:effectLst/>
        </p:spPr>
        <p:txBody>
          <a:bodyPr anchor="ctr">
            <a:spAutoFit/>
          </a:bodyPr>
          <a:lstStyle/>
          <a:p>
            <a:endParaRPr lang="zh-CN" altLang="en-US"/>
          </a:p>
        </p:txBody>
      </p:sp>
      <p:sp>
        <p:nvSpPr>
          <p:cNvPr id="290826" name="Text Box 10"/>
          <p:cNvSpPr txBox="1">
            <a:spLocks noChangeArrowheads="1"/>
          </p:cNvSpPr>
          <p:nvPr/>
        </p:nvSpPr>
        <p:spPr bwMode="auto">
          <a:xfrm>
            <a:off x="5186363" y="3284538"/>
            <a:ext cx="2374900" cy="457200"/>
          </a:xfrm>
          <a:prstGeom prst="rect">
            <a:avLst/>
          </a:prstGeom>
          <a:noFill/>
          <a:ln w="9525">
            <a:noFill/>
            <a:miter lim="800000"/>
            <a:headEnd/>
            <a:tailEnd/>
          </a:ln>
          <a:effectLst/>
        </p:spPr>
        <p:txBody>
          <a:bodyPr>
            <a:spAutoFit/>
          </a:bodyPr>
          <a:lstStyle/>
          <a:p>
            <a:pPr>
              <a:spcBef>
                <a:spcPct val="50000"/>
              </a:spcBef>
              <a:buFontTx/>
              <a:buNone/>
            </a:pPr>
            <a:r>
              <a:rPr kumimoji="1" lang="zh-CN" altLang="en-US" sz="2400">
                <a:latin typeface="Times New Roman" pitchFamily="18" charset="0"/>
              </a:rPr>
              <a:t>当前执行程序</a:t>
            </a:r>
          </a:p>
        </p:txBody>
      </p:sp>
      <p:sp>
        <p:nvSpPr>
          <p:cNvPr id="290827" name="Text Box 11"/>
          <p:cNvSpPr txBox="1">
            <a:spLocks noChangeArrowheads="1"/>
          </p:cNvSpPr>
          <p:nvPr/>
        </p:nvSpPr>
        <p:spPr bwMode="auto">
          <a:xfrm>
            <a:off x="6553200" y="5718175"/>
            <a:ext cx="1498600" cy="457200"/>
          </a:xfrm>
          <a:prstGeom prst="rect">
            <a:avLst/>
          </a:prstGeom>
          <a:noFill/>
          <a:ln w="9525">
            <a:noFill/>
            <a:miter lim="800000"/>
            <a:headEnd/>
            <a:tailEnd/>
          </a:ln>
          <a:effectLst/>
        </p:spPr>
        <p:txBody>
          <a:bodyPr>
            <a:spAutoFit/>
          </a:bodyPr>
          <a:lstStyle/>
          <a:p>
            <a:pPr>
              <a:spcBef>
                <a:spcPct val="50000"/>
              </a:spcBef>
              <a:buFontTx/>
              <a:buNone/>
            </a:pPr>
            <a:r>
              <a:rPr kumimoji="1" lang="zh-CN" altLang="en-US" sz="2400">
                <a:latin typeface="Times New Roman" pitchFamily="18" charset="0"/>
              </a:rPr>
              <a:t>继续执行</a:t>
            </a:r>
          </a:p>
        </p:txBody>
      </p:sp>
      <p:sp>
        <p:nvSpPr>
          <p:cNvPr id="290828" name="Text Box 12"/>
          <p:cNvSpPr txBox="1">
            <a:spLocks noChangeArrowheads="1"/>
          </p:cNvSpPr>
          <p:nvPr/>
        </p:nvSpPr>
        <p:spPr bwMode="auto">
          <a:xfrm>
            <a:off x="7348538" y="3856038"/>
            <a:ext cx="1211262" cy="366712"/>
          </a:xfrm>
          <a:prstGeom prst="rect">
            <a:avLst/>
          </a:prstGeom>
          <a:noFill/>
          <a:ln w="9525">
            <a:noFill/>
            <a:miter lim="800000"/>
            <a:headEnd/>
            <a:tailEnd/>
          </a:ln>
          <a:effectLst/>
        </p:spPr>
        <p:txBody>
          <a:bodyPr>
            <a:spAutoFit/>
          </a:bodyPr>
          <a:lstStyle/>
          <a:p>
            <a:pPr>
              <a:buFontTx/>
              <a:buNone/>
            </a:pPr>
            <a:r>
              <a:rPr kumimoji="1" lang="zh-CN" altLang="en-US" sz="1800">
                <a:latin typeface="Times New Roman" pitchFamily="18" charset="0"/>
              </a:rPr>
              <a:t>中断进入</a:t>
            </a:r>
          </a:p>
        </p:txBody>
      </p:sp>
      <p:sp>
        <p:nvSpPr>
          <p:cNvPr id="290829" name="Text Box 13"/>
          <p:cNvSpPr txBox="1">
            <a:spLocks noChangeArrowheads="1"/>
          </p:cNvSpPr>
          <p:nvPr/>
        </p:nvSpPr>
        <p:spPr bwMode="auto">
          <a:xfrm>
            <a:off x="7402513" y="4819650"/>
            <a:ext cx="820737" cy="641350"/>
          </a:xfrm>
          <a:prstGeom prst="rect">
            <a:avLst/>
          </a:prstGeom>
          <a:noFill/>
          <a:ln w="9525">
            <a:noFill/>
            <a:miter lim="800000"/>
            <a:headEnd/>
            <a:tailEnd/>
          </a:ln>
          <a:effectLst/>
        </p:spPr>
        <p:txBody>
          <a:bodyPr>
            <a:spAutoFit/>
          </a:bodyPr>
          <a:lstStyle/>
          <a:p>
            <a:pPr>
              <a:spcBef>
                <a:spcPct val="0"/>
              </a:spcBef>
              <a:buFontTx/>
              <a:buNone/>
            </a:pPr>
            <a:r>
              <a:rPr kumimoji="1" lang="zh-CN" altLang="en-US" sz="1800">
                <a:latin typeface="Times New Roman" pitchFamily="18" charset="0"/>
              </a:rPr>
              <a:t>中断</a:t>
            </a:r>
          </a:p>
          <a:p>
            <a:pPr>
              <a:spcBef>
                <a:spcPct val="0"/>
              </a:spcBef>
              <a:buFontTx/>
              <a:buNone/>
            </a:pPr>
            <a:r>
              <a:rPr kumimoji="1" lang="zh-CN" altLang="en-US" sz="1800">
                <a:latin typeface="Times New Roman" pitchFamily="18" charset="0"/>
              </a:rPr>
              <a:t>返回</a:t>
            </a:r>
          </a:p>
        </p:txBody>
      </p:sp>
      <p:grpSp>
        <p:nvGrpSpPr>
          <p:cNvPr id="2" name="Group 14"/>
          <p:cNvGrpSpPr>
            <a:grpSpLocks/>
          </p:cNvGrpSpPr>
          <p:nvPr/>
        </p:nvGrpSpPr>
        <p:grpSpPr bwMode="auto">
          <a:xfrm>
            <a:off x="6140450" y="4200525"/>
            <a:ext cx="941388" cy="992188"/>
            <a:chOff x="3482" y="2809"/>
            <a:chExt cx="593" cy="625"/>
          </a:xfrm>
        </p:grpSpPr>
        <p:sp>
          <p:nvSpPr>
            <p:cNvPr id="290831" name="Line 15"/>
            <p:cNvSpPr>
              <a:spLocks noChangeShapeType="1"/>
            </p:cNvSpPr>
            <p:nvPr/>
          </p:nvSpPr>
          <p:spPr bwMode="auto">
            <a:xfrm flipV="1">
              <a:off x="3482" y="3059"/>
              <a:ext cx="475" cy="375"/>
            </a:xfrm>
            <a:prstGeom prst="line">
              <a:avLst/>
            </a:prstGeom>
            <a:noFill/>
            <a:ln w="9525">
              <a:solidFill>
                <a:srgbClr val="FF0000"/>
              </a:solidFill>
              <a:round/>
              <a:headEnd/>
              <a:tailEnd/>
            </a:ln>
            <a:effectLst/>
          </p:spPr>
          <p:txBody>
            <a:bodyPr wrap="none" anchor="ctr">
              <a:spAutoFit/>
            </a:bodyPr>
            <a:lstStyle/>
            <a:p>
              <a:endParaRPr lang="zh-CN" altLang="en-US"/>
            </a:p>
          </p:txBody>
        </p:sp>
        <p:sp>
          <p:nvSpPr>
            <p:cNvPr id="290832" name="Line 16"/>
            <p:cNvSpPr>
              <a:spLocks noChangeShapeType="1"/>
            </p:cNvSpPr>
            <p:nvPr/>
          </p:nvSpPr>
          <p:spPr bwMode="auto">
            <a:xfrm flipV="1">
              <a:off x="3640" y="2809"/>
              <a:ext cx="435" cy="333"/>
            </a:xfrm>
            <a:prstGeom prst="line">
              <a:avLst/>
            </a:prstGeom>
            <a:noFill/>
            <a:ln w="28575">
              <a:solidFill>
                <a:srgbClr val="FF0000"/>
              </a:solidFill>
              <a:round/>
              <a:headEnd/>
              <a:tailEnd type="triangle" w="med" len="med"/>
            </a:ln>
            <a:effectLst/>
          </p:spPr>
          <p:txBody>
            <a:bodyPr wrap="none" anchor="ctr">
              <a:spAutoFit/>
            </a:bodyPr>
            <a:lstStyle/>
            <a:p>
              <a:endParaRPr lang="zh-CN" altLang="en-US"/>
            </a:p>
          </p:txBody>
        </p:sp>
        <p:sp>
          <p:nvSpPr>
            <p:cNvPr id="290833" name="Line 17"/>
            <p:cNvSpPr>
              <a:spLocks noChangeShapeType="1"/>
            </p:cNvSpPr>
            <p:nvPr/>
          </p:nvSpPr>
          <p:spPr bwMode="auto">
            <a:xfrm flipV="1">
              <a:off x="3640" y="3059"/>
              <a:ext cx="317" cy="83"/>
            </a:xfrm>
            <a:prstGeom prst="line">
              <a:avLst/>
            </a:prstGeom>
            <a:noFill/>
            <a:ln w="9525">
              <a:solidFill>
                <a:srgbClr val="FF0000"/>
              </a:solidFill>
              <a:round/>
              <a:headEnd/>
              <a:tailEnd/>
            </a:ln>
            <a:effectLst/>
          </p:spPr>
          <p:txBody>
            <a:bodyPr wrap="none" anchor="ctr">
              <a:spAutoFit/>
            </a:bodyPr>
            <a:lstStyle/>
            <a:p>
              <a:endParaRPr lang="zh-CN" altLang="en-US"/>
            </a:p>
          </p:txBody>
        </p:sp>
      </p:grpSp>
      <p:sp>
        <p:nvSpPr>
          <p:cNvPr id="290834" name="Text Box 18"/>
          <p:cNvSpPr txBox="1">
            <a:spLocks noChangeArrowheads="1"/>
          </p:cNvSpPr>
          <p:nvPr/>
        </p:nvSpPr>
        <p:spPr bwMode="auto">
          <a:xfrm>
            <a:off x="4970463" y="5048250"/>
            <a:ext cx="1365250" cy="396875"/>
          </a:xfrm>
          <a:prstGeom prst="rect">
            <a:avLst/>
          </a:prstGeom>
          <a:noFill/>
          <a:ln w="9525">
            <a:noFill/>
            <a:miter lim="800000"/>
            <a:headEnd/>
            <a:tailEnd/>
          </a:ln>
          <a:effectLst/>
        </p:spPr>
        <p:txBody>
          <a:bodyPr>
            <a:spAutoFit/>
          </a:bodyPr>
          <a:lstStyle/>
          <a:p>
            <a:pPr>
              <a:spcBef>
                <a:spcPct val="50000"/>
              </a:spcBef>
              <a:buFontTx/>
              <a:buNone/>
            </a:pPr>
            <a:r>
              <a:rPr kumimoji="1" lang="zh-CN" altLang="en-US">
                <a:latin typeface="Times New Roman" pitchFamily="18" charset="0"/>
              </a:rPr>
              <a:t>外部事件</a:t>
            </a:r>
          </a:p>
        </p:txBody>
      </p:sp>
      <p:sp>
        <p:nvSpPr>
          <p:cNvPr id="290835" name="Text Box 19"/>
          <p:cNvSpPr txBox="1">
            <a:spLocks noChangeArrowheads="1"/>
          </p:cNvSpPr>
          <p:nvPr/>
        </p:nvSpPr>
        <p:spPr bwMode="auto">
          <a:xfrm>
            <a:off x="8510588" y="4292600"/>
            <a:ext cx="1354137" cy="822325"/>
          </a:xfrm>
          <a:prstGeom prst="rect">
            <a:avLst/>
          </a:prstGeom>
          <a:noFill/>
          <a:ln w="9525">
            <a:noFill/>
            <a:miter lim="800000"/>
            <a:headEnd/>
            <a:tailEnd/>
          </a:ln>
          <a:effectLst/>
        </p:spPr>
        <p:txBody>
          <a:bodyPr>
            <a:spAutoFit/>
          </a:bodyPr>
          <a:lstStyle/>
          <a:p>
            <a:pPr>
              <a:spcBef>
                <a:spcPct val="50000"/>
              </a:spcBef>
              <a:buFontTx/>
              <a:buNone/>
            </a:pPr>
            <a:r>
              <a:rPr kumimoji="1" lang="zh-CN" altLang="en-US" sz="2400">
                <a:solidFill>
                  <a:srgbClr val="990033"/>
                </a:solidFill>
                <a:latin typeface="Times New Roman" pitchFamily="18" charset="0"/>
              </a:rPr>
              <a:t>中断服务程序</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Rectangle 2"/>
          <p:cNvSpPr>
            <a:spLocks noGrp="1" noChangeArrowheads="1"/>
          </p:cNvSpPr>
          <p:nvPr>
            <p:ph type="title"/>
          </p:nvPr>
        </p:nvSpPr>
        <p:spPr/>
        <p:txBody>
          <a:bodyPr/>
          <a:lstStyle/>
          <a:p>
            <a:r>
              <a:rPr lang="zh-CN" altLang="en-US"/>
              <a:t>中断的一些概念</a:t>
            </a:r>
          </a:p>
        </p:txBody>
      </p:sp>
      <p:sp>
        <p:nvSpPr>
          <p:cNvPr id="291843" name="Rectangle 3"/>
          <p:cNvSpPr>
            <a:spLocks noGrp="1" noChangeArrowheads="1"/>
          </p:cNvSpPr>
          <p:nvPr>
            <p:ph type="body" idx="1"/>
          </p:nvPr>
        </p:nvSpPr>
        <p:spPr>
          <a:xfrm>
            <a:off x="146050" y="765175"/>
            <a:ext cx="9790113" cy="5360988"/>
          </a:xfrm>
        </p:spPr>
        <p:txBody>
          <a:bodyPr/>
          <a:lstStyle/>
          <a:p>
            <a:r>
              <a:rPr lang="zh-CN" altLang="en-US" sz="2400" dirty="0"/>
              <a:t>中断源和中断类型</a:t>
            </a:r>
          </a:p>
          <a:p>
            <a:pPr lvl="1"/>
            <a:r>
              <a:rPr lang="zh-CN" altLang="en-US" sz="2400" dirty="0"/>
              <a:t>引起系统中断的事件称为中断源</a:t>
            </a:r>
          </a:p>
          <a:p>
            <a:pPr lvl="1"/>
            <a:r>
              <a:rPr lang="zh-CN" altLang="en-US" sz="2400" dirty="0"/>
              <a:t>中断类型</a:t>
            </a:r>
          </a:p>
          <a:p>
            <a:pPr lvl="2"/>
            <a:r>
              <a:rPr lang="zh-CN" altLang="en-US" sz="2400" dirty="0"/>
              <a:t>强迫性中断和自愿中断</a:t>
            </a:r>
          </a:p>
          <a:p>
            <a:pPr lvl="3"/>
            <a:r>
              <a:rPr lang="zh-CN" altLang="en-US" sz="2400" dirty="0"/>
              <a:t>强迫性中断：程序没有预期：例：</a:t>
            </a:r>
            <a:r>
              <a:rPr lang="en-US" altLang="zh-CN" sz="2400" dirty="0"/>
              <a:t>I/O</a:t>
            </a:r>
            <a:r>
              <a:rPr lang="zh-CN" altLang="en-US" sz="2400" dirty="0"/>
              <a:t>、外部中断</a:t>
            </a:r>
          </a:p>
          <a:p>
            <a:pPr lvl="3"/>
            <a:r>
              <a:rPr lang="zh-CN" altLang="en-US" sz="2400" dirty="0">
                <a:solidFill>
                  <a:srgbClr val="FF0000"/>
                </a:solidFill>
              </a:rPr>
              <a:t>自愿中断：程序有预期的。例：执行访管指令</a:t>
            </a:r>
          </a:p>
          <a:p>
            <a:pPr lvl="2"/>
            <a:r>
              <a:rPr lang="zh-CN" altLang="en-US" sz="2400" dirty="0"/>
              <a:t>外中断（中断）和内中断（俘获） </a:t>
            </a:r>
          </a:p>
          <a:p>
            <a:pPr lvl="3"/>
            <a:r>
              <a:rPr lang="zh-CN" altLang="en-US" sz="2400" dirty="0"/>
              <a:t>外中断：由</a:t>
            </a:r>
            <a:r>
              <a:rPr lang="en-US" altLang="zh-CN" sz="2400" dirty="0"/>
              <a:t>CPU</a:t>
            </a:r>
            <a:r>
              <a:rPr lang="zh-CN" altLang="en-US" sz="2400" dirty="0"/>
              <a:t>外部事件引起。例：</a:t>
            </a:r>
            <a:r>
              <a:rPr lang="en-US" altLang="zh-CN" sz="2400" dirty="0"/>
              <a:t>I/O</a:t>
            </a:r>
            <a:r>
              <a:rPr lang="zh-CN" altLang="en-US" sz="2400" dirty="0"/>
              <a:t>，外部事情。</a:t>
            </a:r>
          </a:p>
          <a:p>
            <a:pPr lvl="3"/>
            <a:r>
              <a:rPr lang="zh-CN" altLang="en-US" sz="2400" dirty="0"/>
              <a:t>内中断：由</a:t>
            </a:r>
            <a:r>
              <a:rPr lang="en-US" altLang="zh-CN" sz="2400" dirty="0"/>
              <a:t>CPU</a:t>
            </a:r>
            <a:r>
              <a:rPr lang="zh-CN" altLang="en-US" sz="2400" dirty="0"/>
              <a:t>内部事件引起。例：访管中断、程序中断</a:t>
            </a:r>
          </a:p>
          <a:p>
            <a:pPr lvl="2"/>
            <a:r>
              <a:rPr lang="zh-CN" altLang="en-US" sz="2400" dirty="0"/>
              <a:t>外中断：可屏蔽中断和不可屏蔽中断</a:t>
            </a:r>
          </a:p>
          <a:p>
            <a:pPr lvl="3"/>
            <a:r>
              <a:rPr lang="zh-CN" altLang="en-US" sz="2400" dirty="0"/>
              <a:t>不可屏蔽中断：中断的原因很紧要，</a:t>
            </a:r>
            <a:r>
              <a:rPr lang="en-US" altLang="zh-CN" sz="2400" dirty="0"/>
              <a:t>CPU</a:t>
            </a:r>
            <a:r>
              <a:rPr lang="zh-CN" altLang="en-US" sz="2400" dirty="0"/>
              <a:t>必须响应</a:t>
            </a:r>
          </a:p>
          <a:p>
            <a:pPr lvl="3"/>
            <a:r>
              <a:rPr lang="zh-CN" altLang="en-US" sz="2400" dirty="0"/>
              <a:t>可屏蔽中断：中断原因不很紧要，</a:t>
            </a:r>
            <a:r>
              <a:rPr lang="en-US" altLang="zh-CN" sz="2400" dirty="0"/>
              <a:t>CPU</a:t>
            </a:r>
            <a:r>
              <a:rPr lang="zh-CN" altLang="en-US" sz="2400" dirty="0"/>
              <a:t>可以不响应</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ChangeArrowheads="1"/>
          </p:cNvSpPr>
          <p:nvPr>
            <p:ph type="title"/>
          </p:nvPr>
        </p:nvSpPr>
        <p:spPr>
          <a:xfrm>
            <a:off x="146050" y="-63500"/>
            <a:ext cx="7773988" cy="641350"/>
          </a:xfrm>
        </p:spPr>
        <p:txBody>
          <a:bodyPr/>
          <a:lstStyle/>
          <a:p>
            <a:r>
              <a:rPr lang="zh-CN" altLang="en-US" sz="3600"/>
              <a:t>中断响应过程</a:t>
            </a:r>
            <a:endParaRPr lang="en-US" altLang="zh-CN" sz="3600"/>
          </a:p>
        </p:txBody>
      </p:sp>
      <p:sp>
        <p:nvSpPr>
          <p:cNvPr id="293891" name="Rectangle 3"/>
          <p:cNvSpPr>
            <a:spLocks noGrp="1" noChangeArrowheads="1"/>
          </p:cNvSpPr>
          <p:nvPr>
            <p:ph type="body" idx="1"/>
          </p:nvPr>
        </p:nvSpPr>
        <p:spPr/>
        <p:txBody>
          <a:bodyPr/>
          <a:lstStyle/>
          <a:p>
            <a:r>
              <a:rPr lang="zh-CN" altLang="en-US" dirty="0"/>
              <a:t>中断响应过程</a:t>
            </a:r>
          </a:p>
          <a:p>
            <a:pPr lvl="1"/>
            <a:r>
              <a:rPr lang="en-US" altLang="zh-CN" dirty="0"/>
              <a:t>(1)</a:t>
            </a:r>
            <a:r>
              <a:rPr lang="zh-CN" altLang="en-US" dirty="0"/>
              <a:t>识别中断源</a:t>
            </a:r>
          </a:p>
          <a:p>
            <a:pPr lvl="1"/>
            <a:r>
              <a:rPr lang="en-US" altLang="zh-CN" dirty="0"/>
              <a:t>(2)</a:t>
            </a:r>
            <a:r>
              <a:rPr lang="zh-CN" altLang="en-US" dirty="0">
                <a:latin typeface="宋体" pitchFamily="2" charset="-122"/>
              </a:rPr>
              <a:t>保护断点和现场</a:t>
            </a:r>
          </a:p>
          <a:p>
            <a:pPr lvl="1"/>
            <a:r>
              <a:rPr lang="en-US" altLang="zh-CN" dirty="0"/>
              <a:t>(3)</a:t>
            </a:r>
            <a:r>
              <a:rPr lang="zh-CN" altLang="en-US" dirty="0"/>
              <a:t>装入</a:t>
            </a:r>
            <a:r>
              <a:rPr lang="zh-CN" altLang="en-US" dirty="0">
                <a:solidFill>
                  <a:srgbClr val="FF0000"/>
                </a:solidFill>
              </a:rPr>
              <a:t>中断服务程序</a:t>
            </a:r>
            <a:r>
              <a:rPr lang="zh-CN" altLang="en-US" dirty="0"/>
              <a:t>的入口地址（ </a:t>
            </a:r>
            <a:r>
              <a:rPr lang="en-US" altLang="zh-CN" dirty="0"/>
              <a:t>CS:IP</a:t>
            </a:r>
            <a:r>
              <a:rPr lang="zh-CN" altLang="en-US" dirty="0"/>
              <a:t> ）</a:t>
            </a:r>
          </a:p>
          <a:p>
            <a:pPr lvl="1"/>
            <a:r>
              <a:rPr lang="en-US" altLang="zh-CN" dirty="0"/>
              <a:t>(4)</a:t>
            </a:r>
            <a:r>
              <a:rPr lang="zh-CN" altLang="en-US" dirty="0"/>
              <a:t>进入</a:t>
            </a:r>
            <a:r>
              <a:rPr lang="zh-CN" altLang="en-US" dirty="0">
                <a:solidFill>
                  <a:srgbClr val="FF0000"/>
                </a:solidFill>
              </a:rPr>
              <a:t>中断服务程序</a:t>
            </a:r>
            <a:endParaRPr lang="zh-CN" altLang="en-US" dirty="0">
              <a:solidFill>
                <a:srgbClr val="FF0000"/>
              </a:solidFill>
              <a:latin typeface="宋体" pitchFamily="2" charset="-122"/>
            </a:endParaRPr>
          </a:p>
          <a:p>
            <a:pPr lvl="1"/>
            <a:r>
              <a:rPr lang="en-US" altLang="zh-CN" dirty="0"/>
              <a:t>(5)</a:t>
            </a:r>
            <a:r>
              <a:rPr lang="zh-CN" altLang="en-US" dirty="0">
                <a:latin typeface="宋体" pitchFamily="2" charset="-122"/>
              </a:rPr>
              <a:t>恢复现场和断点</a:t>
            </a:r>
          </a:p>
          <a:p>
            <a:pPr lvl="1"/>
            <a:r>
              <a:rPr lang="en-US" altLang="zh-CN" dirty="0"/>
              <a:t>(6)</a:t>
            </a:r>
            <a:r>
              <a:rPr lang="zh-CN" altLang="en-US" dirty="0">
                <a:latin typeface="宋体" pitchFamily="2" charset="-122"/>
              </a:rPr>
              <a:t>中断返回：</a:t>
            </a:r>
            <a:r>
              <a:rPr lang="en-US" altLang="zh-CN" dirty="0">
                <a:latin typeface="宋体" pitchFamily="2" charset="-122"/>
              </a:rPr>
              <a:t>IRET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89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389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389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389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389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38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2"/>
          <p:cNvSpPr>
            <a:spLocks noGrp="1" noChangeArrowheads="1"/>
          </p:cNvSpPr>
          <p:nvPr>
            <p:ph type="title"/>
          </p:nvPr>
        </p:nvSpPr>
        <p:spPr/>
        <p:txBody>
          <a:bodyPr/>
          <a:lstStyle/>
          <a:p>
            <a:r>
              <a:rPr lang="zh-CN" altLang="en-US"/>
              <a:t>中断的一些概念</a:t>
            </a:r>
          </a:p>
        </p:txBody>
      </p:sp>
      <p:sp>
        <p:nvSpPr>
          <p:cNvPr id="292867" name="Rectangle 3"/>
          <p:cNvSpPr>
            <a:spLocks noGrp="1" noChangeArrowheads="1"/>
          </p:cNvSpPr>
          <p:nvPr>
            <p:ph type="body" idx="1"/>
          </p:nvPr>
        </p:nvSpPr>
        <p:spPr/>
        <p:txBody>
          <a:bodyPr/>
          <a:lstStyle/>
          <a:p>
            <a:r>
              <a:rPr lang="zh-CN" altLang="en-US" dirty="0"/>
              <a:t>断点</a:t>
            </a:r>
          </a:p>
          <a:p>
            <a:pPr lvl="1"/>
            <a:r>
              <a:rPr lang="zh-CN" altLang="en-US" dirty="0"/>
              <a:t>程序中断的地方，将要执行的下一指令的地址</a:t>
            </a:r>
          </a:p>
          <a:p>
            <a:pPr lvl="1"/>
            <a:r>
              <a:rPr lang="en-US" altLang="zh-CN" dirty="0">
                <a:solidFill>
                  <a:srgbClr val="FF3300"/>
                </a:solidFill>
              </a:rPr>
              <a:t>CS:IP</a:t>
            </a:r>
            <a:endParaRPr lang="zh-CN" altLang="en-US" dirty="0"/>
          </a:p>
          <a:p>
            <a:r>
              <a:rPr lang="zh-CN" altLang="en-US" dirty="0"/>
              <a:t>现场</a:t>
            </a:r>
          </a:p>
          <a:p>
            <a:pPr lvl="1"/>
            <a:r>
              <a:rPr lang="zh-CN" altLang="en-US" dirty="0"/>
              <a:t>程序正确运行所依赖的信息集合。</a:t>
            </a:r>
            <a:endParaRPr lang="en-US" altLang="zh-CN" dirty="0"/>
          </a:p>
          <a:p>
            <a:pPr lvl="2"/>
            <a:r>
              <a:rPr lang="en-US" altLang="zh-CN" sz="3200" dirty="0">
                <a:latin typeface="楷体_GB2312" pitchFamily="49" charset="-122"/>
              </a:rPr>
              <a:t>PSW</a:t>
            </a:r>
            <a:r>
              <a:rPr lang="zh-CN" altLang="en-US" sz="3200" dirty="0">
                <a:latin typeface="楷体_GB2312" pitchFamily="49" charset="-122"/>
              </a:rPr>
              <a:t>（</a:t>
            </a:r>
            <a:r>
              <a:rPr lang="zh-CN" altLang="en-US" sz="3200" dirty="0">
                <a:solidFill>
                  <a:srgbClr val="FF0000"/>
                </a:solidFill>
                <a:latin typeface="楷体_GB2312" pitchFamily="49" charset="-122"/>
              </a:rPr>
              <a:t>程序状态字</a:t>
            </a:r>
            <a:r>
              <a:rPr lang="zh-CN" altLang="en-US" sz="3200" dirty="0">
                <a:latin typeface="楷体_GB2312" pitchFamily="49" charset="-122"/>
              </a:rPr>
              <a:t>）、</a:t>
            </a:r>
            <a:r>
              <a:rPr lang="en-US" altLang="zh-CN" sz="3200" dirty="0">
                <a:latin typeface="楷体_GB2312" pitchFamily="49" charset="-122"/>
              </a:rPr>
              <a:t>PC</a:t>
            </a:r>
            <a:r>
              <a:rPr lang="zh-CN" altLang="en-US" sz="3200" dirty="0">
                <a:latin typeface="楷体_GB2312" pitchFamily="49" charset="-122"/>
              </a:rPr>
              <a:t>、</a:t>
            </a:r>
            <a:r>
              <a:rPr lang="zh-CN" altLang="en-US" sz="3200" dirty="0"/>
              <a:t>相关寄存器</a:t>
            </a:r>
          </a:p>
          <a:p>
            <a:pPr lvl="2"/>
            <a:r>
              <a:rPr lang="zh-CN" altLang="en-US" sz="3200" dirty="0"/>
              <a:t>部分内存数据</a:t>
            </a:r>
          </a:p>
          <a:p>
            <a:r>
              <a:rPr lang="zh-CN" altLang="en-US" dirty="0"/>
              <a:t>现场的两个处理过程</a:t>
            </a:r>
          </a:p>
          <a:p>
            <a:pPr lvl="1"/>
            <a:r>
              <a:rPr lang="zh-CN" altLang="en-US" dirty="0"/>
              <a:t>现场的保护：进入</a:t>
            </a:r>
            <a:r>
              <a:rPr lang="zh-CN" altLang="en-US" dirty="0">
                <a:solidFill>
                  <a:srgbClr val="990033"/>
                </a:solidFill>
              </a:rPr>
              <a:t>中断服务程序</a:t>
            </a:r>
            <a:r>
              <a:rPr lang="zh-CN" altLang="en-US" dirty="0"/>
              <a:t>之前，</a:t>
            </a:r>
            <a:r>
              <a:rPr lang="zh-CN" altLang="en-US" dirty="0">
                <a:solidFill>
                  <a:srgbClr val="FF0066"/>
                </a:solidFill>
                <a:latin typeface="楷体_GB2312" pitchFamily="49" charset="-122"/>
              </a:rPr>
              <a:t>栈</a:t>
            </a:r>
            <a:endParaRPr lang="zh-CN" altLang="en-US" dirty="0">
              <a:solidFill>
                <a:srgbClr val="FF0066"/>
              </a:solidFill>
            </a:endParaRPr>
          </a:p>
          <a:p>
            <a:pPr lvl="1"/>
            <a:r>
              <a:rPr lang="zh-CN" altLang="en-US" dirty="0"/>
              <a:t>现场的恢复：退出</a:t>
            </a:r>
            <a:r>
              <a:rPr lang="zh-CN" altLang="en-US" dirty="0">
                <a:solidFill>
                  <a:srgbClr val="990033"/>
                </a:solidFill>
              </a:rPr>
              <a:t>中断服务程序</a:t>
            </a:r>
            <a:r>
              <a:rPr lang="zh-CN" altLang="en-US" dirty="0"/>
              <a:t>之后，</a:t>
            </a:r>
            <a:r>
              <a:rPr lang="zh-CN" altLang="en-US" dirty="0">
                <a:solidFill>
                  <a:srgbClr val="FF0066"/>
                </a:solidFill>
              </a:rPr>
              <a:t>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286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2867">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2867">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2867">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2867">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2867">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286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noChangeArrowheads="1"/>
          </p:cNvSpPr>
          <p:nvPr>
            <p:ph type="title"/>
          </p:nvPr>
        </p:nvSpPr>
        <p:spPr/>
        <p:txBody>
          <a:bodyPr/>
          <a:lstStyle/>
          <a:p>
            <a:endParaRPr lang="zh-CN" altLang="en-US"/>
          </a:p>
        </p:txBody>
      </p:sp>
      <p:sp>
        <p:nvSpPr>
          <p:cNvPr id="294915" name="Rectangle 3"/>
          <p:cNvSpPr>
            <a:spLocks noGrp="1" noChangeArrowheads="1"/>
          </p:cNvSpPr>
          <p:nvPr>
            <p:ph type="body" idx="1"/>
          </p:nvPr>
        </p:nvSpPr>
        <p:spPr/>
        <p:txBody>
          <a:bodyPr/>
          <a:lstStyle/>
          <a:p>
            <a:r>
              <a:rPr lang="zh-CN" altLang="en-US" dirty="0"/>
              <a:t>中断响应的实质</a:t>
            </a:r>
          </a:p>
          <a:p>
            <a:pPr lvl="1"/>
            <a:r>
              <a:rPr lang="zh-CN" altLang="en-US" dirty="0"/>
              <a:t>交换指令执行地址</a:t>
            </a:r>
          </a:p>
          <a:p>
            <a:pPr lvl="1"/>
            <a:r>
              <a:rPr lang="zh-CN" altLang="en-US" dirty="0"/>
              <a:t>交换</a:t>
            </a:r>
            <a:r>
              <a:rPr lang="en-US" altLang="zh-CN" dirty="0"/>
              <a:t>CPU</a:t>
            </a:r>
            <a:r>
              <a:rPr lang="zh-CN" altLang="en-US" dirty="0"/>
              <a:t>的态</a:t>
            </a:r>
          </a:p>
          <a:p>
            <a:pPr lvl="1">
              <a:buFont typeface="Wingdings" pitchFamily="2" charset="2"/>
              <a:buChar char="p"/>
            </a:pPr>
            <a:r>
              <a:rPr lang="zh-CN" altLang="en-US" dirty="0">
                <a:solidFill>
                  <a:srgbClr val="000000"/>
                </a:solidFill>
              </a:rPr>
              <a:t>工作</a:t>
            </a:r>
          </a:p>
          <a:p>
            <a:pPr lvl="2">
              <a:buFont typeface="Wingdings" pitchFamily="2" charset="2"/>
              <a:buChar char="p"/>
            </a:pPr>
            <a:r>
              <a:rPr lang="zh-CN" altLang="en-US" dirty="0">
                <a:solidFill>
                  <a:srgbClr val="000000"/>
                </a:solidFill>
              </a:rPr>
              <a:t>现场保护和恢复</a:t>
            </a:r>
          </a:p>
          <a:p>
            <a:pPr lvl="2">
              <a:buFont typeface="Wingdings" pitchFamily="2" charset="2"/>
              <a:buChar char="p"/>
            </a:pPr>
            <a:r>
              <a:rPr lang="zh-CN" altLang="en-US" dirty="0">
                <a:solidFill>
                  <a:srgbClr val="000000"/>
                </a:solidFill>
              </a:rPr>
              <a:t>参数传递（通信）</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491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491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491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491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49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a:xfrm>
            <a:off x="146050" y="-63500"/>
            <a:ext cx="5254625" cy="641350"/>
          </a:xfrm>
        </p:spPr>
        <p:txBody>
          <a:bodyPr/>
          <a:lstStyle/>
          <a:p>
            <a:pPr eaLnBrk="1" hangingPunct="1"/>
            <a:r>
              <a:rPr lang="zh-CN" altLang="en-US" sz="3600" dirty="0">
                <a:solidFill>
                  <a:srgbClr val="FF0000"/>
                </a:solidFill>
                <a:latin typeface="宋体" pitchFamily="2" charset="-122"/>
              </a:rPr>
              <a:t>继续：</a:t>
            </a:r>
            <a:r>
              <a:rPr lang="zh-CN" altLang="en-US" sz="3600" dirty="0">
                <a:latin typeface="宋体" pitchFamily="2" charset="-122"/>
              </a:rPr>
              <a:t>系统调用的原理</a:t>
            </a:r>
            <a:endParaRPr lang="en-US" altLang="zh-CN" sz="3600" dirty="0">
              <a:latin typeface="宋体" pitchFamily="2" charset="-122"/>
            </a:endParaRPr>
          </a:p>
        </p:txBody>
      </p:sp>
      <p:sp>
        <p:nvSpPr>
          <p:cNvPr id="128003" name="Rectangle 3"/>
          <p:cNvSpPr>
            <a:spLocks noGrp="1" noChangeArrowheads="1"/>
          </p:cNvSpPr>
          <p:nvPr>
            <p:ph type="body" idx="1"/>
          </p:nvPr>
        </p:nvSpPr>
        <p:spPr>
          <a:xfrm>
            <a:off x="504825" y="765175"/>
            <a:ext cx="7488238" cy="5360988"/>
          </a:xfrm>
        </p:spPr>
        <p:txBody>
          <a:bodyPr/>
          <a:lstStyle/>
          <a:p>
            <a:pPr algn="just" eaLnBrk="1" hangingPunct="1"/>
            <a:r>
              <a:rPr lang="zh-CN" altLang="en-US" sz="3200">
                <a:latin typeface="宋体" pitchFamily="2" charset="-122"/>
              </a:rPr>
              <a:t>系统调用的原理</a:t>
            </a:r>
          </a:p>
          <a:p>
            <a:pPr lvl="1" algn="just" eaLnBrk="1" hangingPunct="1"/>
            <a:r>
              <a:rPr lang="zh-CN" altLang="en-US">
                <a:latin typeface="宋体" pitchFamily="2" charset="-122"/>
              </a:rPr>
              <a:t>系统调用的函数在</a:t>
            </a:r>
            <a:r>
              <a:rPr lang="zh-CN" altLang="en-US" b="1">
                <a:solidFill>
                  <a:srgbClr val="FF0000"/>
                </a:solidFill>
                <a:latin typeface="宋体" pitchFamily="2" charset="-122"/>
              </a:rPr>
              <a:t>核态</a:t>
            </a:r>
            <a:r>
              <a:rPr lang="zh-CN" altLang="en-US">
                <a:latin typeface="宋体" pitchFamily="2" charset="-122"/>
              </a:rPr>
              <a:t>执行。</a:t>
            </a:r>
            <a:endParaRPr lang="zh-CN" altLang="en-US"/>
          </a:p>
          <a:p>
            <a:pPr lvl="1" algn="just" eaLnBrk="1" hangingPunct="1"/>
            <a:r>
              <a:rPr lang="zh-CN" altLang="en-US"/>
              <a:t>应用程序工作在</a:t>
            </a:r>
            <a:r>
              <a:rPr lang="zh-CN" altLang="en-US" b="1">
                <a:solidFill>
                  <a:srgbClr val="FF0000"/>
                </a:solidFill>
              </a:rPr>
              <a:t>用户态</a:t>
            </a:r>
            <a:r>
              <a:rPr lang="zh-CN" altLang="en-US"/>
              <a:t>。</a:t>
            </a:r>
          </a:p>
          <a:p>
            <a:pPr lvl="1" algn="just" eaLnBrk="1" hangingPunct="1"/>
            <a:r>
              <a:rPr lang="zh-CN" altLang="en-US"/>
              <a:t>应用程序通过</a:t>
            </a:r>
            <a:r>
              <a:rPr lang="zh-CN" altLang="en-US" b="1">
                <a:solidFill>
                  <a:srgbClr val="FF0000"/>
                </a:solidFill>
              </a:rPr>
              <a:t>中断</a:t>
            </a:r>
            <a:r>
              <a:rPr lang="zh-CN" altLang="en-US"/>
              <a:t>机制才能进入核态。</a:t>
            </a:r>
          </a:p>
          <a:p>
            <a:pPr lvl="2" algn="just" eaLnBrk="1" hangingPunct="1"/>
            <a:r>
              <a:rPr lang="zh-CN" altLang="en-US">
                <a:latin typeface="宋体" pitchFamily="2" charset="-122"/>
              </a:rPr>
              <a:t>自愿中断</a:t>
            </a:r>
          </a:p>
          <a:p>
            <a:pPr lvl="2" algn="just" eaLnBrk="1" hangingPunct="1"/>
            <a:r>
              <a:rPr lang="zh-CN" altLang="en-US">
                <a:latin typeface="宋体" pitchFamily="2" charset="-122"/>
              </a:rPr>
              <a:t>每个系统调用具有唯一编号</a:t>
            </a:r>
            <a:r>
              <a:rPr lang="en-US" altLang="zh-CN">
                <a:latin typeface="宋体" pitchFamily="2" charset="-122"/>
              </a:rPr>
              <a:t>ID</a:t>
            </a:r>
            <a:endParaRPr lang="zh-CN" altLang="en-US">
              <a:latin typeface="宋体" pitchFamily="2" charset="-122"/>
            </a:endParaRPr>
          </a:p>
          <a:p>
            <a:pPr lvl="2" algn="just" eaLnBrk="1" hangingPunct="1"/>
            <a:r>
              <a:rPr lang="en-US" altLang="zh-CN">
                <a:latin typeface="宋体" pitchFamily="2" charset="-122"/>
              </a:rPr>
              <a:t>OS</a:t>
            </a:r>
            <a:r>
              <a:rPr lang="zh-CN" altLang="en-US">
                <a:latin typeface="宋体" pitchFamily="2" charset="-122"/>
              </a:rPr>
              <a:t>为系统调用维护</a:t>
            </a:r>
            <a:r>
              <a:rPr lang="zh-CN" altLang="en-US">
                <a:solidFill>
                  <a:srgbClr val="FF0000"/>
                </a:solidFill>
                <a:latin typeface="宋体" pitchFamily="2" charset="-122"/>
              </a:rPr>
              <a:t>入口地址（表）</a:t>
            </a:r>
            <a:endParaRPr lang="zh-CN" altLang="en-US">
              <a:latin typeface="宋体" pitchFamily="2" charset="-122"/>
            </a:endParaRPr>
          </a:p>
        </p:txBody>
      </p:sp>
      <p:pic>
        <p:nvPicPr>
          <p:cNvPr id="307207" name="Picture 7"/>
          <p:cNvPicPr>
            <a:picLocks noChangeAspect="1" noChangeArrowheads="1"/>
          </p:cNvPicPr>
          <p:nvPr/>
        </p:nvPicPr>
        <p:blipFill>
          <a:blip r:embed="rId2"/>
          <a:srcRect/>
          <a:stretch>
            <a:fillRect/>
          </a:stretch>
        </p:blipFill>
        <p:spPr bwMode="auto">
          <a:xfrm>
            <a:off x="7632700" y="1316038"/>
            <a:ext cx="1271588" cy="38417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07207"/>
                                        </p:tgtEl>
                                        <p:attrNameLst>
                                          <p:attrName>style.visibility</p:attrName>
                                        </p:attrNameLst>
                                      </p:cBhvr>
                                      <p:to>
                                        <p:strVal val="visible"/>
                                      </p:to>
                                    </p:set>
                                    <p:animEffect transition="in" filter="wipe(left)">
                                      <p:cBhvr>
                                        <p:cTn id="7" dur="500"/>
                                        <p:tgtEl>
                                          <p:spTgt spid="307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9"/>
          <p:cNvSpPr>
            <a:spLocks noChangeArrowheads="1"/>
          </p:cNvSpPr>
          <p:nvPr/>
        </p:nvSpPr>
        <p:spPr bwMode="auto">
          <a:xfrm>
            <a:off x="5400675" y="1341438"/>
            <a:ext cx="1584325" cy="358775"/>
          </a:xfrm>
          <a:prstGeom prst="rect">
            <a:avLst/>
          </a:prstGeom>
          <a:solidFill>
            <a:srgbClr val="B2B2B2"/>
          </a:solidFill>
          <a:ln w="9525" algn="ctr">
            <a:noFill/>
            <a:miter lim="800000"/>
            <a:headEnd/>
            <a:tailEnd/>
          </a:ln>
        </p:spPr>
        <p:txBody>
          <a:bodyPr wrap="none" anchor="ctr"/>
          <a:lstStyle/>
          <a:p>
            <a:pPr>
              <a:spcBef>
                <a:spcPct val="20000"/>
              </a:spcBef>
              <a:buFontTx/>
              <a:buChar char="•"/>
            </a:pPr>
            <a:endParaRPr lang="zh-CN" altLang="en-US"/>
          </a:p>
        </p:txBody>
      </p:sp>
      <p:sp>
        <p:nvSpPr>
          <p:cNvPr id="129027" name="Rectangle 2"/>
          <p:cNvSpPr>
            <a:spLocks noGrp="1" noChangeArrowheads="1"/>
          </p:cNvSpPr>
          <p:nvPr>
            <p:ph type="title"/>
          </p:nvPr>
        </p:nvSpPr>
        <p:spPr/>
        <p:txBody>
          <a:bodyPr/>
          <a:lstStyle/>
          <a:p>
            <a:pPr eaLnBrk="1" hangingPunct="1"/>
            <a:endParaRPr lang="zh-CN" altLang="en-US"/>
          </a:p>
        </p:txBody>
      </p:sp>
      <p:sp>
        <p:nvSpPr>
          <p:cNvPr id="129028" name="Rectangle 3"/>
          <p:cNvSpPr>
            <a:spLocks noGrp="1" noChangeArrowheads="1"/>
          </p:cNvSpPr>
          <p:nvPr>
            <p:ph type="body" idx="1"/>
          </p:nvPr>
        </p:nvSpPr>
        <p:spPr/>
        <p:txBody>
          <a:bodyPr/>
          <a:lstStyle/>
          <a:p>
            <a:pPr eaLnBrk="1" hangingPunct="1"/>
            <a:r>
              <a:rPr lang="zh-CN" altLang="en-US"/>
              <a:t>系统调用的实现形式</a:t>
            </a:r>
          </a:p>
          <a:p>
            <a:pPr lvl="1" eaLnBrk="1" hangingPunct="1">
              <a:buSzPct val="120000"/>
              <a:buFont typeface="Wingdings" pitchFamily="2" charset="2"/>
              <a:buChar char="l"/>
            </a:pPr>
            <a:r>
              <a:rPr lang="zh-CN" altLang="en-US" sz="2400">
                <a:latin typeface="宋体" pitchFamily="2" charset="-122"/>
              </a:rPr>
              <a:t>调用</a:t>
            </a:r>
            <a:r>
              <a:rPr lang="en-US" altLang="zh-CN" sz="2400">
                <a:latin typeface="宋体" pitchFamily="2" charset="-122"/>
              </a:rPr>
              <a:t>N</a:t>
            </a:r>
            <a:r>
              <a:rPr lang="zh-CN" altLang="en-US" sz="2400">
                <a:latin typeface="宋体" pitchFamily="2" charset="-122"/>
              </a:rPr>
              <a:t>号系统调用，使用指令： </a:t>
            </a:r>
            <a:r>
              <a:rPr lang="en-US" altLang="zh-CN" sz="2400">
                <a:latin typeface="宋体" pitchFamily="2" charset="-122"/>
              </a:rPr>
              <a:t>SVC   N </a:t>
            </a:r>
          </a:p>
          <a:p>
            <a:pPr lvl="2" algn="just" eaLnBrk="1" hangingPunct="1"/>
            <a:r>
              <a:rPr lang="en-US" altLang="zh-CN" sz="2400">
                <a:latin typeface="宋体" pitchFamily="2" charset="-122"/>
              </a:rPr>
              <a:t>N</a:t>
            </a:r>
            <a:r>
              <a:rPr lang="zh-CN" altLang="en-US" sz="2400">
                <a:latin typeface="宋体" pitchFamily="2" charset="-122"/>
              </a:rPr>
              <a:t>：系统调用的编号</a:t>
            </a:r>
            <a:r>
              <a:rPr lang="zh-CN" altLang="en-US" sz="2400" b="1">
                <a:solidFill>
                  <a:srgbClr val="FF3300"/>
                </a:solidFill>
                <a:latin typeface="宋体" pitchFamily="2" charset="-122"/>
              </a:rPr>
              <a:t> </a:t>
            </a:r>
          </a:p>
          <a:p>
            <a:pPr lvl="2" algn="just" eaLnBrk="1" hangingPunct="1"/>
            <a:r>
              <a:rPr lang="en-US" altLang="zh-CN" sz="2400" b="1">
                <a:solidFill>
                  <a:srgbClr val="FF3300"/>
                </a:solidFill>
                <a:latin typeface="宋体" pitchFamily="2" charset="-122"/>
              </a:rPr>
              <a:t>SVC: S</a:t>
            </a:r>
            <a:r>
              <a:rPr lang="en-US" altLang="zh-CN" sz="2400">
                <a:latin typeface="宋体" pitchFamily="2" charset="-122"/>
              </a:rPr>
              <a:t>uper</a:t>
            </a:r>
            <a:r>
              <a:rPr lang="en-US" altLang="zh-CN" sz="2400" b="1">
                <a:solidFill>
                  <a:srgbClr val="FF3300"/>
                </a:solidFill>
                <a:latin typeface="宋体" pitchFamily="2" charset="-122"/>
              </a:rPr>
              <a:t>V</a:t>
            </a:r>
            <a:r>
              <a:rPr lang="en-US" altLang="zh-CN" sz="2400">
                <a:latin typeface="宋体" pitchFamily="2" charset="-122"/>
              </a:rPr>
              <a:t>isor  </a:t>
            </a:r>
            <a:r>
              <a:rPr lang="en-US" altLang="zh-CN" sz="2400" b="1">
                <a:solidFill>
                  <a:srgbClr val="FF3300"/>
                </a:solidFill>
                <a:latin typeface="宋体" pitchFamily="2" charset="-122"/>
              </a:rPr>
              <a:t>C</a:t>
            </a:r>
            <a:r>
              <a:rPr lang="en-US" altLang="zh-CN" sz="2400">
                <a:latin typeface="宋体" pitchFamily="2" charset="-122"/>
              </a:rPr>
              <a:t>all</a:t>
            </a:r>
            <a:r>
              <a:rPr lang="zh-CN" altLang="en-US" sz="2400">
                <a:latin typeface="宋体" pitchFamily="2" charset="-122"/>
              </a:rPr>
              <a:t>，访管指令</a:t>
            </a:r>
          </a:p>
          <a:p>
            <a:pPr lvl="2" eaLnBrk="1" hangingPunct="1"/>
            <a:r>
              <a:rPr lang="en-US" altLang="zh-CN" sz="2400">
                <a:latin typeface="宋体" pitchFamily="2" charset="-122"/>
              </a:rPr>
              <a:t>SVC</a:t>
            </a:r>
            <a:r>
              <a:rPr lang="zh-CN" altLang="en-US" sz="2400">
                <a:latin typeface="宋体" pitchFamily="2" charset="-122"/>
              </a:rPr>
              <a:t>是中断指令</a:t>
            </a:r>
          </a:p>
        </p:txBody>
      </p:sp>
      <p:pic>
        <p:nvPicPr>
          <p:cNvPr id="129029" name="Picture 8"/>
          <p:cNvPicPr>
            <a:picLocks noChangeAspect="1" noChangeArrowheads="1"/>
          </p:cNvPicPr>
          <p:nvPr/>
        </p:nvPicPr>
        <p:blipFill>
          <a:blip r:embed="rId3"/>
          <a:srcRect/>
          <a:stretch>
            <a:fillRect/>
          </a:stretch>
        </p:blipFill>
        <p:spPr bwMode="auto">
          <a:xfrm>
            <a:off x="7419975" y="620713"/>
            <a:ext cx="1797050" cy="5472112"/>
          </a:xfrm>
          <a:prstGeom prst="rect">
            <a:avLst/>
          </a:prstGeom>
          <a:noFill/>
          <a:ln w="9525">
            <a:noFill/>
            <a:miter lim="800000"/>
            <a:headEnd/>
            <a:tailEnd/>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92"/>
          <p:cNvPicPr>
            <a:picLocks noChangeAspect="1" noChangeArrowheads="1"/>
          </p:cNvPicPr>
          <p:nvPr/>
        </p:nvPicPr>
        <p:blipFill>
          <a:blip r:embed="rId2"/>
          <a:srcRect/>
          <a:stretch>
            <a:fillRect/>
          </a:stretch>
        </p:blipFill>
        <p:spPr bwMode="auto">
          <a:xfrm>
            <a:off x="1325563" y="947738"/>
            <a:ext cx="7431087" cy="4962525"/>
          </a:xfrm>
          <a:prstGeom prst="rect">
            <a:avLst/>
          </a:prstGeom>
          <a:noFill/>
          <a:ln w="9525">
            <a:noFill/>
            <a:miter lim="800000"/>
            <a:headEnd/>
            <a:tailEnd/>
          </a:ln>
        </p:spPr>
      </p:pic>
      <p:sp>
        <p:nvSpPr>
          <p:cNvPr id="130051" name="Rectangle 2"/>
          <p:cNvSpPr>
            <a:spLocks noGrp="1" noChangeArrowheads="1"/>
          </p:cNvSpPr>
          <p:nvPr>
            <p:ph type="title"/>
          </p:nvPr>
        </p:nvSpPr>
        <p:spPr/>
        <p:txBody>
          <a:bodyPr/>
          <a:lstStyle/>
          <a:p>
            <a:pPr eaLnBrk="1" hangingPunct="1"/>
            <a:endParaRPr lang="zh-CN" altLang="en-US"/>
          </a:p>
        </p:txBody>
      </p:sp>
      <p:sp>
        <p:nvSpPr>
          <p:cNvPr id="308229" name="Rectangle 5"/>
          <p:cNvSpPr>
            <a:spLocks noChangeArrowheads="1"/>
          </p:cNvSpPr>
          <p:nvPr/>
        </p:nvSpPr>
        <p:spPr bwMode="auto">
          <a:xfrm>
            <a:off x="7272338" y="3676650"/>
            <a:ext cx="1368425" cy="473075"/>
          </a:xfrm>
          <a:prstGeom prst="rect">
            <a:avLst/>
          </a:prstGeom>
          <a:solidFill>
            <a:srgbClr val="FF3300">
              <a:alpha val="29019"/>
            </a:srgbClr>
          </a:solidFill>
          <a:ln w="9525" algn="ctr">
            <a:noFill/>
            <a:miter lim="800000"/>
            <a:headEnd/>
            <a:tailEnd/>
          </a:ln>
        </p:spPr>
        <p:txBody>
          <a:bodyPr anchor="ctr">
            <a:spAutoFit/>
          </a:bodyPr>
          <a:lstStyle/>
          <a:p>
            <a:pPr>
              <a:spcBef>
                <a:spcPct val="20000"/>
              </a:spcBef>
              <a:buFontTx/>
              <a:buChar char="•"/>
            </a:pPr>
            <a:endParaRPr lang="zh-CN" altLang="en-US"/>
          </a:p>
        </p:txBody>
      </p:sp>
      <p:sp>
        <p:nvSpPr>
          <p:cNvPr id="130053" name="Rectangle 3"/>
          <p:cNvSpPr>
            <a:spLocks noGrp="1" noChangeArrowheads="1"/>
          </p:cNvSpPr>
          <p:nvPr>
            <p:ph type="body" idx="1"/>
          </p:nvPr>
        </p:nvSpPr>
        <p:spPr/>
        <p:txBody>
          <a:bodyPr/>
          <a:lstStyle/>
          <a:p>
            <a:pPr eaLnBrk="1" hangingPunct="1"/>
            <a:r>
              <a:rPr lang="zh-CN" altLang="en-US"/>
              <a:t>系统调用的执行过程（中断）</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p:txBody>
          <a:bodyPr/>
          <a:lstStyle/>
          <a:p>
            <a:pPr eaLnBrk="1" hangingPunct="1"/>
            <a:endParaRPr lang="zh-CN" altLang="en-US"/>
          </a:p>
        </p:txBody>
      </p:sp>
      <p:sp>
        <p:nvSpPr>
          <p:cNvPr id="131075" name="Rectangle 3"/>
          <p:cNvSpPr>
            <a:spLocks noGrp="1" noChangeArrowheads="1"/>
          </p:cNvSpPr>
          <p:nvPr>
            <p:ph type="body" idx="1"/>
          </p:nvPr>
        </p:nvSpPr>
        <p:spPr/>
        <p:txBody>
          <a:bodyPr/>
          <a:lstStyle/>
          <a:p>
            <a:pPr algn="just" eaLnBrk="1" hangingPunct="1">
              <a:buFont typeface="Wingdings" pitchFamily="2" charset="2"/>
              <a:buChar char="n"/>
            </a:pPr>
            <a:r>
              <a:rPr lang="zh-CN" altLang="en-US" sz="3200">
                <a:latin typeface="宋体" pitchFamily="2" charset="-122"/>
              </a:rPr>
              <a:t>具体</a:t>
            </a:r>
            <a:r>
              <a:rPr lang="en-US" altLang="zh-CN" sz="3200">
                <a:latin typeface="宋体" pitchFamily="2" charset="-122"/>
              </a:rPr>
              <a:t>OS</a:t>
            </a:r>
            <a:r>
              <a:rPr lang="zh-CN" altLang="en-US" sz="3200">
                <a:latin typeface="宋体" pitchFamily="2" charset="-122"/>
              </a:rPr>
              <a:t>中系统调用的实现</a:t>
            </a:r>
            <a:endParaRPr lang="zh-CN" altLang="en-US"/>
          </a:p>
          <a:p>
            <a:pPr lvl="1" eaLnBrk="1" hangingPunct="1"/>
            <a:r>
              <a:rPr lang="en-US" altLang="zh-CN"/>
              <a:t>DOS</a:t>
            </a:r>
            <a:r>
              <a:rPr lang="zh-CN" altLang="en-US"/>
              <a:t>： </a:t>
            </a:r>
            <a:r>
              <a:rPr lang="en-US" altLang="zh-CN"/>
              <a:t>INT 21H</a:t>
            </a:r>
          </a:p>
          <a:p>
            <a:pPr lvl="1" eaLnBrk="1" hangingPunct="1"/>
            <a:r>
              <a:rPr lang="en-US" altLang="zh-CN"/>
              <a:t>LINUX</a:t>
            </a:r>
            <a:r>
              <a:rPr lang="zh-CN" altLang="en-US"/>
              <a:t>：</a:t>
            </a:r>
            <a:r>
              <a:rPr lang="en-US" altLang="zh-CN"/>
              <a:t>INT 80H</a:t>
            </a:r>
          </a:p>
          <a:p>
            <a:pPr lvl="1" eaLnBrk="1" hangingPunct="1"/>
            <a:r>
              <a:rPr lang="en-US" altLang="zh-CN"/>
              <a:t>Windows 2K</a:t>
            </a:r>
            <a:r>
              <a:rPr lang="zh-CN" altLang="en-US"/>
              <a:t>： </a:t>
            </a:r>
            <a:r>
              <a:rPr lang="en-US" altLang="zh-CN"/>
              <a:t>INT 2EH </a:t>
            </a:r>
            <a:r>
              <a:rPr lang="zh-CN" altLang="en-US"/>
              <a:t>（所有</a:t>
            </a:r>
            <a:r>
              <a:rPr lang="en-US" altLang="zh-CN"/>
              <a:t>NT</a:t>
            </a:r>
            <a:r>
              <a:rPr lang="zh-CN" altLang="en-US"/>
              <a:t>内核的系列）</a:t>
            </a:r>
          </a:p>
          <a:p>
            <a:pPr lvl="1" eaLnBrk="1" hangingPunct="1"/>
            <a:r>
              <a:rPr lang="en-US" altLang="zh-CN"/>
              <a:t>Windows XP </a:t>
            </a:r>
            <a:r>
              <a:rPr lang="zh-CN" altLang="en-US"/>
              <a:t>：</a:t>
            </a:r>
            <a:r>
              <a:rPr lang="en-US" altLang="zh-CN"/>
              <a:t>SYSENTER </a:t>
            </a:r>
            <a:r>
              <a:rPr lang="zh-CN" altLang="en-US"/>
              <a:t>（</a:t>
            </a:r>
            <a:r>
              <a:rPr lang="en-US" altLang="zh-CN"/>
              <a:t>WindowsXP</a:t>
            </a:r>
            <a:r>
              <a:rPr lang="zh-CN" altLang="en-US"/>
              <a:t>及以上）</a:t>
            </a:r>
          </a:p>
          <a:p>
            <a:pPr lvl="1" eaLnBrk="1" hangingPunct="1"/>
            <a:r>
              <a:rPr lang="zh-CN" altLang="en-US" b="1">
                <a:solidFill>
                  <a:srgbClr val="FF3300"/>
                </a:solidFill>
              </a:rPr>
              <a:t>注意：</a:t>
            </a:r>
          </a:p>
          <a:p>
            <a:pPr lvl="2" eaLnBrk="1" hangingPunct="1"/>
            <a:r>
              <a:rPr lang="zh-CN" altLang="en-US" b="1">
                <a:solidFill>
                  <a:srgbClr val="FF3300"/>
                </a:solidFill>
              </a:rPr>
              <a:t>上述指令都是中断指令，等同于“</a:t>
            </a:r>
            <a:r>
              <a:rPr lang="en-US" altLang="zh-CN" b="1">
                <a:solidFill>
                  <a:srgbClr val="FF3300"/>
                </a:solidFill>
              </a:rPr>
              <a:t>SVC”</a:t>
            </a:r>
            <a:r>
              <a:rPr lang="zh-CN" altLang="en-US" b="1">
                <a:solidFill>
                  <a:srgbClr val="FF3300"/>
                </a:solidFill>
              </a:rPr>
              <a:t>指令</a:t>
            </a:r>
          </a:p>
          <a:p>
            <a:pPr lvl="2" eaLnBrk="1" hangingPunct="1"/>
            <a:r>
              <a:rPr lang="zh-CN" altLang="en-US" b="1">
                <a:solidFill>
                  <a:srgbClr val="FF3300"/>
                </a:solidFill>
              </a:rPr>
              <a:t>中断之前通过设置参数指定系统功能调用编号</a:t>
            </a:r>
            <a:r>
              <a:rPr lang="en-US" altLang="zh-CN" b="1">
                <a:solidFill>
                  <a:srgbClr val="FF3300"/>
                </a:solidFill>
              </a:rPr>
              <a:t>N</a:t>
            </a:r>
            <a:r>
              <a:rPr lang="zh-CN" altLang="en-US" b="1">
                <a:solidFill>
                  <a:srgbClr val="FF3300"/>
                </a:solidFill>
              </a:rPr>
              <a:t>。</a:t>
            </a:r>
          </a:p>
          <a:p>
            <a:pPr lvl="1" eaLnBrk="1" hangingPunct="1"/>
            <a:endParaRPr lang="zh-CN" altLang="en-US" b="1">
              <a:solidFill>
                <a:srgbClr val="FF33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46050" y="-33338"/>
            <a:ext cx="5254625" cy="584775"/>
          </a:xfrm>
        </p:spPr>
        <p:txBody>
          <a:bodyPr/>
          <a:lstStyle/>
          <a:p>
            <a:pPr eaLnBrk="1" hangingPunct="1"/>
            <a:r>
              <a:rPr lang="en-US" altLang="zh-CN" dirty="0"/>
              <a:t>CMOS</a:t>
            </a:r>
            <a:r>
              <a:rPr lang="zh-CN" altLang="en-US" dirty="0"/>
              <a:t>设置</a:t>
            </a:r>
          </a:p>
        </p:txBody>
      </p:sp>
      <p:sp>
        <p:nvSpPr>
          <p:cNvPr id="15363" name="Rectangle 3"/>
          <p:cNvSpPr>
            <a:spLocks noGrp="1" noChangeArrowheads="1"/>
          </p:cNvSpPr>
          <p:nvPr>
            <p:ph type="body" idx="1"/>
          </p:nvPr>
        </p:nvSpPr>
        <p:spPr/>
        <p:txBody>
          <a:bodyPr/>
          <a:lstStyle/>
          <a:p>
            <a:pPr eaLnBrk="1" hangingPunct="1"/>
            <a:r>
              <a:rPr lang="en-US" altLang="zh-CN" sz="2000" dirty="0"/>
              <a:t>Complementary Metal-Oxide Semiconductor</a:t>
            </a:r>
          </a:p>
          <a:p>
            <a:pPr lvl="1" eaLnBrk="1" hangingPunct="1"/>
            <a:r>
              <a:rPr lang="zh-CN" altLang="en-US" sz="2000" dirty="0"/>
              <a:t>互补金属氧化物半导体</a:t>
            </a:r>
            <a:r>
              <a:rPr lang="zh-CN" altLang="en-US" sz="2000" dirty="0">
                <a:solidFill>
                  <a:srgbClr val="FF0000"/>
                </a:solidFill>
              </a:rPr>
              <a:t>芯片</a:t>
            </a:r>
          </a:p>
          <a:p>
            <a:pPr eaLnBrk="1" hangingPunct="1"/>
            <a:endParaRPr lang="zh-CN" altLang="en-US" dirty="0"/>
          </a:p>
        </p:txBody>
      </p:sp>
      <p:pic>
        <p:nvPicPr>
          <p:cNvPr id="15364" name="Picture 4"/>
          <p:cNvPicPr>
            <a:picLocks noChangeAspect="1" noChangeArrowheads="1"/>
          </p:cNvPicPr>
          <p:nvPr/>
        </p:nvPicPr>
        <p:blipFill>
          <a:blip r:embed="rId2"/>
          <a:srcRect/>
          <a:stretch>
            <a:fillRect/>
          </a:stretch>
        </p:blipFill>
        <p:spPr bwMode="auto">
          <a:xfrm>
            <a:off x="576263" y="1487509"/>
            <a:ext cx="9144000" cy="5013325"/>
          </a:xfrm>
          <a:prstGeom prst="rect">
            <a:avLst/>
          </a:prstGeom>
          <a:noFill/>
          <a:ln w="9525">
            <a:noFill/>
            <a:miter lim="800000"/>
            <a:headEnd/>
            <a:tailEnd/>
          </a:ln>
        </p:spPr>
      </p:pic>
      <p:pic>
        <p:nvPicPr>
          <p:cNvPr id="6" name="Picture 4"/>
          <p:cNvPicPr>
            <a:picLocks noChangeAspect="1" noChangeArrowheads="1"/>
          </p:cNvPicPr>
          <p:nvPr/>
        </p:nvPicPr>
        <p:blipFill>
          <a:blip r:embed="rId3"/>
          <a:srcRect/>
          <a:stretch>
            <a:fillRect/>
          </a:stretch>
        </p:blipFill>
        <p:spPr bwMode="auto">
          <a:xfrm>
            <a:off x="7575855" y="707106"/>
            <a:ext cx="2032643" cy="741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46050" y="-63500"/>
            <a:ext cx="5254625" cy="641350"/>
          </a:xfrm>
        </p:spPr>
        <p:txBody>
          <a:bodyPr/>
          <a:lstStyle/>
          <a:p>
            <a:pPr eaLnBrk="1" hangingPunct="1"/>
            <a:r>
              <a:rPr lang="zh-CN" altLang="en-US" sz="3600">
                <a:latin typeface="宋体" pitchFamily="2" charset="-122"/>
              </a:rPr>
              <a:t>各种</a:t>
            </a:r>
            <a:r>
              <a:rPr lang="en-US" altLang="zh-CN" sz="3600">
                <a:latin typeface="宋体" pitchFamily="2" charset="-122"/>
              </a:rPr>
              <a:t>OS</a:t>
            </a:r>
            <a:r>
              <a:rPr lang="zh-CN" altLang="en-US" sz="3600">
                <a:latin typeface="宋体" pitchFamily="2" charset="-122"/>
              </a:rPr>
              <a:t>系统调用的例子</a:t>
            </a:r>
          </a:p>
        </p:txBody>
      </p:sp>
      <p:sp>
        <p:nvSpPr>
          <p:cNvPr id="132099" name="Rectangle 3"/>
          <p:cNvSpPr>
            <a:spLocks noGrp="1" noChangeArrowheads="1"/>
          </p:cNvSpPr>
          <p:nvPr>
            <p:ph type="body" idx="1"/>
          </p:nvPr>
        </p:nvSpPr>
        <p:spPr/>
        <p:txBody>
          <a:bodyPr/>
          <a:lstStyle/>
          <a:p>
            <a:pPr eaLnBrk="1" hangingPunct="1"/>
            <a:r>
              <a:rPr lang="en-US" altLang="zh-CN" dirty="0">
                <a:latin typeface="宋体" pitchFamily="2" charset="-122"/>
              </a:rPr>
              <a:t>DOS</a:t>
            </a:r>
            <a:r>
              <a:rPr lang="zh-CN" altLang="en-US" dirty="0">
                <a:latin typeface="宋体" pitchFamily="2" charset="-122"/>
              </a:rPr>
              <a:t>的例子</a:t>
            </a:r>
          </a:p>
          <a:p>
            <a:pPr eaLnBrk="1" hangingPunct="1"/>
            <a:r>
              <a:rPr lang="en-US" altLang="en-US" dirty="0" err="1"/>
              <a:t>例：显示字符串</a:t>
            </a:r>
            <a:r>
              <a:rPr lang="en-US" altLang="zh-CN" dirty="0"/>
              <a:t>（</a:t>
            </a:r>
            <a:r>
              <a:rPr lang="zh-CN" altLang="en-US" dirty="0"/>
              <a:t>系统调用编号</a:t>
            </a:r>
            <a:r>
              <a:rPr lang="en-US" altLang="zh-CN" dirty="0">
                <a:solidFill>
                  <a:srgbClr val="FF0000"/>
                </a:solidFill>
              </a:rPr>
              <a:t>09h</a:t>
            </a:r>
            <a:r>
              <a:rPr lang="zh-CN" altLang="en-US" dirty="0"/>
              <a:t>）</a:t>
            </a:r>
            <a:endParaRPr lang="en-US" altLang="en-US" dirty="0"/>
          </a:p>
          <a:p>
            <a:pPr lvl="1" eaLnBrk="1" hangingPunct="1">
              <a:buFont typeface="Wingdings" pitchFamily="2" charset="2"/>
              <a:buNone/>
            </a:pPr>
            <a:r>
              <a:rPr lang="en-US" altLang="en-US" dirty="0">
                <a:latin typeface="宋体" pitchFamily="2" charset="-122"/>
              </a:rPr>
              <a:t>string db '</a:t>
            </a:r>
            <a:r>
              <a:rPr lang="en-US" altLang="en-US" dirty="0" err="1">
                <a:latin typeface="宋体" pitchFamily="2" charset="-122"/>
              </a:rPr>
              <a:t>Hello,Everybody</a:t>
            </a:r>
            <a:r>
              <a:rPr lang="en-US" altLang="en-US" dirty="0">
                <a:latin typeface="宋体" pitchFamily="2" charset="-122"/>
              </a:rPr>
              <a:t> !'</a:t>
            </a:r>
          </a:p>
          <a:p>
            <a:pPr lvl="1" eaLnBrk="1" hangingPunct="1">
              <a:buFont typeface="Wingdings" pitchFamily="2" charset="2"/>
              <a:buNone/>
            </a:pPr>
            <a:r>
              <a:rPr lang="en-US" altLang="en-US" dirty="0">
                <a:latin typeface="宋体" pitchFamily="2" charset="-122"/>
              </a:rPr>
              <a:t>                  </a:t>
            </a:r>
            <a:r>
              <a:rPr lang="en-US" altLang="zh-CN" dirty="0">
                <a:latin typeface="宋体" pitchFamily="2" charset="-122"/>
              </a:rPr>
              <a:t>   </a:t>
            </a:r>
            <a:r>
              <a:rPr lang="en-US" altLang="en-US" dirty="0">
                <a:latin typeface="宋体" pitchFamily="2" charset="-122"/>
              </a:rPr>
              <a:t>；</a:t>
            </a:r>
            <a:r>
              <a:rPr lang="en-US" altLang="en-US" dirty="0" err="1">
                <a:latin typeface="宋体" pitchFamily="2" charset="-122"/>
              </a:rPr>
              <a:t>定义要显示的字符串</a:t>
            </a:r>
            <a:endParaRPr lang="en-US" altLang="en-US" dirty="0">
              <a:latin typeface="宋体" pitchFamily="2" charset="-122"/>
            </a:endParaRPr>
          </a:p>
          <a:p>
            <a:pPr lvl="1" eaLnBrk="1" hangingPunct="1">
              <a:buFont typeface="Wingdings" pitchFamily="2" charset="2"/>
              <a:buNone/>
            </a:pPr>
            <a:r>
              <a:rPr lang="en-US" altLang="zh-CN" dirty="0">
                <a:latin typeface="宋体" pitchFamily="2" charset="-122"/>
              </a:rPr>
              <a:t>   </a:t>
            </a:r>
            <a:r>
              <a:rPr lang="en-US" altLang="en-US" dirty="0">
                <a:latin typeface="宋体" pitchFamily="2" charset="-122"/>
              </a:rPr>
              <a:t>...</a:t>
            </a:r>
          </a:p>
          <a:p>
            <a:pPr lvl="1" eaLnBrk="1" hangingPunct="1">
              <a:buFont typeface="Wingdings" pitchFamily="2" charset="2"/>
              <a:buNone/>
            </a:pPr>
            <a:r>
              <a:rPr lang="en-US" altLang="en-US" dirty="0" err="1">
                <a:latin typeface="宋体" pitchFamily="2" charset="-122"/>
              </a:rPr>
              <a:t>mov</a:t>
            </a:r>
            <a:r>
              <a:rPr lang="en-US" altLang="en-US" dirty="0">
                <a:latin typeface="宋体" pitchFamily="2" charset="-122"/>
              </a:rPr>
              <a:t> ah,</a:t>
            </a:r>
            <a:r>
              <a:rPr lang="en-US" altLang="en-US" b="1" dirty="0">
                <a:solidFill>
                  <a:srgbClr val="FF0000"/>
                </a:solidFill>
                <a:latin typeface="宋体" pitchFamily="2" charset="-122"/>
              </a:rPr>
              <a:t>09</a:t>
            </a:r>
            <a:r>
              <a:rPr lang="en-US" altLang="en-US" dirty="0">
                <a:latin typeface="宋体" pitchFamily="2" charset="-122"/>
              </a:rPr>
              <a:t>h           ；</a:t>
            </a:r>
            <a:r>
              <a:rPr lang="zh-CN" altLang="en-US" b="1" dirty="0">
                <a:solidFill>
                  <a:srgbClr val="FF0000"/>
                </a:solidFill>
                <a:latin typeface="宋体" pitchFamily="2" charset="-122"/>
              </a:rPr>
              <a:t>指定</a:t>
            </a:r>
            <a:r>
              <a:rPr lang="en-US" altLang="zh-CN" b="1" dirty="0">
                <a:solidFill>
                  <a:srgbClr val="FF0000"/>
                </a:solidFill>
                <a:latin typeface="宋体" pitchFamily="2" charset="-122"/>
              </a:rPr>
              <a:t>编号</a:t>
            </a:r>
            <a:r>
              <a:rPr lang="en-US" altLang="en-US" b="1" dirty="0">
                <a:solidFill>
                  <a:srgbClr val="FF0000"/>
                </a:solidFill>
                <a:latin typeface="宋体" pitchFamily="2" charset="-122"/>
              </a:rPr>
              <a:t>：ah←09h</a:t>
            </a:r>
          </a:p>
          <a:p>
            <a:pPr lvl="1" eaLnBrk="1" hangingPunct="1">
              <a:buFont typeface="Wingdings" pitchFamily="2" charset="2"/>
              <a:buNone/>
            </a:pPr>
            <a:r>
              <a:rPr lang="en-US" altLang="en-US" dirty="0" err="1">
                <a:latin typeface="宋体" pitchFamily="2" charset="-122"/>
              </a:rPr>
              <a:t>mov</a:t>
            </a:r>
            <a:r>
              <a:rPr lang="en-US" altLang="en-US" dirty="0">
                <a:latin typeface="宋体" pitchFamily="2" charset="-122"/>
              </a:rPr>
              <a:t> </a:t>
            </a:r>
            <a:r>
              <a:rPr lang="en-US" altLang="en-US" dirty="0" err="1">
                <a:latin typeface="宋体" pitchFamily="2" charset="-122"/>
              </a:rPr>
              <a:t>dx,offset</a:t>
            </a:r>
            <a:r>
              <a:rPr lang="en-US" altLang="en-US" dirty="0">
                <a:latin typeface="宋体" pitchFamily="2" charset="-122"/>
              </a:rPr>
              <a:t> string ；</a:t>
            </a:r>
            <a:r>
              <a:rPr lang="en-US" altLang="en-US" dirty="0" err="1">
                <a:latin typeface="宋体" pitchFamily="2" charset="-122"/>
              </a:rPr>
              <a:t>dx←字符串的偏移地址</a:t>
            </a:r>
            <a:endParaRPr lang="en-US" altLang="en-US" dirty="0">
              <a:latin typeface="宋体" pitchFamily="2" charset="-122"/>
            </a:endParaRPr>
          </a:p>
          <a:p>
            <a:pPr lvl="1" eaLnBrk="1" hangingPunct="1">
              <a:buFont typeface="Wingdings" pitchFamily="2" charset="2"/>
              <a:buNone/>
            </a:pPr>
            <a:r>
              <a:rPr lang="en-US" altLang="en-US" dirty="0" err="1">
                <a:latin typeface="宋体" pitchFamily="2" charset="-122"/>
              </a:rPr>
              <a:t>int</a:t>
            </a:r>
            <a:r>
              <a:rPr lang="en-US" altLang="en-US" dirty="0">
                <a:latin typeface="宋体" pitchFamily="2" charset="-122"/>
              </a:rPr>
              <a:t> 21h            </a:t>
            </a:r>
            <a:r>
              <a:rPr lang="en-US" altLang="zh-CN" dirty="0">
                <a:latin typeface="宋体" pitchFamily="2" charset="-122"/>
              </a:rPr>
              <a:t>  </a:t>
            </a:r>
            <a:r>
              <a:rPr lang="en-US" altLang="en-US" dirty="0">
                <a:latin typeface="宋体" pitchFamily="2" charset="-122"/>
              </a:rPr>
              <a:t>；</a:t>
            </a:r>
            <a:r>
              <a:rPr lang="en-US" altLang="zh-CN" dirty="0" err="1">
                <a:latin typeface="宋体" pitchFamily="2" charset="-122"/>
              </a:rPr>
              <a:t>系统调用</a:t>
            </a:r>
            <a:r>
              <a:rPr lang="en-US" altLang="en-US" dirty="0">
                <a:latin typeface="宋体" pitchFamily="2" charset="-122"/>
              </a:rPr>
              <a:t> </a:t>
            </a:r>
          </a:p>
          <a:p>
            <a:pPr lvl="1" eaLnBrk="1" hangingPunct="1">
              <a:buFont typeface="Wingdings" pitchFamily="2" charset="2"/>
              <a:buNone/>
            </a:pPr>
            <a:r>
              <a:rPr lang="en-US" altLang="zh-CN" sz="1400" dirty="0">
                <a:latin typeface="宋体" pitchFamily="2" charset="-122"/>
              </a:rPr>
              <a:t>   </a:t>
            </a:r>
          </a:p>
          <a:p>
            <a:pPr lvl="1" eaLnBrk="1" hangingPunct="1">
              <a:buFont typeface="Wingdings" pitchFamily="2" charset="2"/>
              <a:buNone/>
            </a:pPr>
            <a:r>
              <a:rPr lang="en-US" altLang="zh-CN" dirty="0">
                <a:latin typeface="宋体" pitchFamily="2" charset="-122"/>
              </a:rPr>
              <a:t>INT 21H = </a:t>
            </a:r>
            <a:r>
              <a:rPr lang="en-US" altLang="zh-CN" dirty="0">
                <a:solidFill>
                  <a:srgbClr val="FF0000"/>
                </a:solidFill>
                <a:latin typeface="宋体" pitchFamily="2" charset="-122"/>
              </a:rPr>
              <a:t>SVC</a:t>
            </a:r>
            <a:r>
              <a:rPr lang="en-US" altLang="zh-CN" dirty="0">
                <a:latin typeface="宋体" pitchFamily="2" charset="-122"/>
              </a:rPr>
              <a:t> ;</a:t>
            </a:r>
          </a:p>
          <a:p>
            <a:pPr lvl="1" eaLnBrk="1" hangingPunct="1">
              <a:buFont typeface="Wingdings" pitchFamily="2" charset="2"/>
              <a:buNone/>
            </a:pPr>
            <a:r>
              <a:rPr lang="en-US" altLang="en-US" dirty="0">
                <a:latin typeface="宋体" pitchFamily="2" charset="-122"/>
              </a:rPr>
              <a:t>09h = </a:t>
            </a:r>
            <a:r>
              <a:rPr lang="en-US" altLang="en-US" dirty="0">
                <a:solidFill>
                  <a:srgbClr val="FF0000"/>
                </a:solidFill>
                <a:latin typeface="宋体" pitchFamily="2" charset="-122"/>
              </a:rPr>
              <a:t>N</a:t>
            </a:r>
            <a:r>
              <a:rPr lang="en-US" altLang="en-US" dirty="0">
                <a:latin typeface="宋体" pitchFamily="2" charset="-122"/>
              </a:rPr>
              <a:t> </a:t>
            </a:r>
          </a:p>
        </p:txBody>
      </p:sp>
      <p:sp>
        <p:nvSpPr>
          <p:cNvPr id="132100" name="Rectangle 4"/>
          <p:cNvSpPr>
            <a:spLocks noChangeArrowheads="1"/>
          </p:cNvSpPr>
          <p:nvPr/>
        </p:nvSpPr>
        <p:spPr bwMode="auto">
          <a:xfrm>
            <a:off x="863600" y="1844675"/>
            <a:ext cx="8569325" cy="3097213"/>
          </a:xfrm>
          <a:prstGeom prst="rect">
            <a:avLst/>
          </a:prstGeom>
          <a:solidFill>
            <a:srgbClr val="FF3300">
              <a:alpha val="39999"/>
            </a:srgbClr>
          </a:solidFill>
          <a:ln w="9525" algn="ctr">
            <a:noFill/>
            <a:miter lim="800000"/>
            <a:headEnd/>
            <a:tailEnd/>
          </a:ln>
        </p:spPr>
        <p:txBody>
          <a:bodyPr anchor="ctr">
            <a:spAutoFit/>
          </a:bodyPr>
          <a:lstStyle/>
          <a:p>
            <a:pPr>
              <a:spcBef>
                <a:spcPct val="20000"/>
              </a:spcBef>
              <a:buFontTx/>
              <a:buChar char="•"/>
            </a:pPr>
            <a:endParaRPr lang="zh-CN" altLang="en-US"/>
          </a:p>
        </p:txBody>
      </p:sp>
      <p:sp>
        <p:nvSpPr>
          <p:cNvPr id="5" name="Rectangle 4"/>
          <p:cNvSpPr>
            <a:spLocks noChangeArrowheads="1"/>
          </p:cNvSpPr>
          <p:nvPr/>
        </p:nvSpPr>
        <p:spPr bwMode="auto">
          <a:xfrm>
            <a:off x="863601" y="5072074"/>
            <a:ext cx="3033704" cy="1138773"/>
          </a:xfrm>
          <a:prstGeom prst="rect">
            <a:avLst/>
          </a:prstGeom>
          <a:solidFill>
            <a:srgbClr val="FF0000">
              <a:alpha val="39999"/>
            </a:srgbClr>
          </a:solidFill>
          <a:ln w="9525" algn="ctr">
            <a:noFill/>
            <a:miter lim="800000"/>
            <a:headEnd/>
            <a:tailEnd/>
          </a:ln>
        </p:spPr>
        <p:txBody>
          <a:bodyPr wrap="square" anchor="ctr">
            <a:spAutoFit/>
          </a:bodyPr>
          <a:lstStyle/>
          <a:p>
            <a:pPr>
              <a:spcBef>
                <a:spcPct val="20000"/>
              </a:spcBef>
              <a:buFontTx/>
              <a:buChar char="•"/>
            </a:pPr>
            <a:endParaRPr lang="en-US" altLang="zh-CN" dirty="0"/>
          </a:p>
          <a:p>
            <a:pPr>
              <a:spcBef>
                <a:spcPct val="20000"/>
              </a:spcBef>
              <a:buFontTx/>
              <a:buChar char="•"/>
            </a:pPr>
            <a:endParaRPr lang="en-US" altLang="zh-CN" dirty="0"/>
          </a:p>
          <a:p>
            <a:pPr>
              <a:spcBef>
                <a:spcPct val="20000"/>
              </a:spcBef>
              <a:buFontTx/>
              <a:buChar char="•"/>
            </a:pP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2099">
                                            <p:txEl>
                                              <p:pRg st="9" end="9"/>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2099">
                                            <p:txEl>
                                              <p:pRg st="10" end="1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pPr eaLnBrk="1" hangingPunct="1"/>
            <a:endParaRPr lang="zh-CN" altLang="en-US"/>
          </a:p>
        </p:txBody>
      </p:sp>
      <p:sp>
        <p:nvSpPr>
          <p:cNvPr id="133123" name="Rectangle 3"/>
          <p:cNvSpPr>
            <a:spLocks noGrp="1" noChangeArrowheads="1"/>
          </p:cNvSpPr>
          <p:nvPr>
            <p:ph type="body" idx="1"/>
          </p:nvPr>
        </p:nvSpPr>
        <p:spPr>
          <a:xfrm>
            <a:off x="504825" y="765175"/>
            <a:ext cx="9072563" cy="5903913"/>
          </a:xfrm>
        </p:spPr>
        <p:txBody>
          <a:bodyPr/>
          <a:lstStyle/>
          <a:p>
            <a:pPr eaLnBrk="1" hangingPunct="1"/>
            <a:r>
              <a:rPr lang="en-US" altLang="en-US"/>
              <a:t>例：</a:t>
            </a:r>
            <a:r>
              <a:rPr lang="zh-CN" altLang="en-US"/>
              <a:t>输入</a:t>
            </a:r>
            <a:r>
              <a:rPr lang="en-US" altLang="en-US"/>
              <a:t>字符</a:t>
            </a:r>
            <a:r>
              <a:rPr lang="zh-CN" altLang="en-US"/>
              <a:t>（系统调用编号</a:t>
            </a:r>
            <a:r>
              <a:rPr lang="en-US" altLang="zh-CN">
                <a:solidFill>
                  <a:srgbClr val="FF0000"/>
                </a:solidFill>
              </a:rPr>
              <a:t>01h</a:t>
            </a:r>
            <a:r>
              <a:rPr lang="zh-CN" altLang="en-US"/>
              <a:t>），</a:t>
            </a:r>
            <a:r>
              <a:rPr lang="zh-CN" altLang="en-US" b="0">
                <a:solidFill>
                  <a:srgbClr val="000000"/>
                </a:solidFill>
              </a:rPr>
              <a:t>判断按键</a:t>
            </a:r>
            <a:r>
              <a:rPr lang="en-US" altLang="zh-CN" b="0">
                <a:solidFill>
                  <a:srgbClr val="000000"/>
                </a:solidFill>
              </a:rPr>
              <a:t>Y/N</a:t>
            </a:r>
            <a:r>
              <a:rPr lang="zh-CN" altLang="en-US" b="0">
                <a:solidFill>
                  <a:srgbClr val="000000"/>
                </a:solidFill>
              </a:rPr>
              <a:t>？</a:t>
            </a:r>
          </a:p>
          <a:p>
            <a:pPr eaLnBrk="1" hangingPunct="1">
              <a:buFont typeface="Wingdings" pitchFamily="2" charset="2"/>
              <a:buNone/>
            </a:pPr>
            <a:r>
              <a:rPr lang="en-US" altLang="zh-CN">
                <a:solidFill>
                  <a:srgbClr val="000000"/>
                </a:solidFill>
                <a:latin typeface="宋体" pitchFamily="2" charset="-122"/>
              </a:rPr>
              <a:t>GetKey</a:t>
            </a:r>
            <a:r>
              <a:rPr lang="en-US" altLang="zh-CN" b="0">
                <a:solidFill>
                  <a:srgbClr val="000000"/>
                </a:solidFill>
                <a:latin typeface="宋体" pitchFamily="2" charset="-122"/>
              </a:rPr>
              <a:t>:   mov ah,</a:t>
            </a:r>
            <a:r>
              <a:rPr lang="en-US" altLang="zh-CN">
                <a:solidFill>
                  <a:srgbClr val="FF0000"/>
                </a:solidFill>
                <a:latin typeface="宋体" pitchFamily="2" charset="-122"/>
              </a:rPr>
              <a:t>01</a:t>
            </a:r>
            <a:r>
              <a:rPr lang="en-US" altLang="zh-CN" b="0">
                <a:solidFill>
                  <a:srgbClr val="000000"/>
                </a:solidFill>
                <a:latin typeface="宋体" pitchFamily="2" charset="-122"/>
              </a:rPr>
              <a:t>h       </a:t>
            </a:r>
            <a:r>
              <a:rPr lang="zh-CN" altLang="en-US" b="0">
                <a:solidFill>
                  <a:srgbClr val="000000"/>
                </a:solidFill>
                <a:latin typeface="宋体" pitchFamily="2" charset="-122"/>
              </a:rPr>
              <a:t>；</a:t>
            </a:r>
            <a:r>
              <a:rPr lang="zh-CN" altLang="en-US">
                <a:solidFill>
                  <a:srgbClr val="FF0000"/>
                </a:solidFill>
                <a:latin typeface="宋体" pitchFamily="2" charset="-122"/>
              </a:rPr>
              <a:t>指定编号：</a:t>
            </a:r>
            <a:r>
              <a:rPr lang="en-US" altLang="zh-CN">
                <a:solidFill>
                  <a:srgbClr val="FF0000"/>
                </a:solidFill>
                <a:latin typeface="宋体" pitchFamily="2" charset="-122"/>
              </a:rPr>
              <a:t>ah←01h</a:t>
            </a:r>
          </a:p>
          <a:p>
            <a:pPr lvl="2" eaLnBrk="1" hangingPunct="1">
              <a:buFont typeface="Wingdings" pitchFamily="2" charset="2"/>
              <a:buNone/>
            </a:pPr>
            <a:r>
              <a:rPr lang="en-US" altLang="zh-CN">
                <a:solidFill>
                  <a:srgbClr val="000000"/>
                </a:solidFill>
                <a:latin typeface="宋体" pitchFamily="2" charset="-122"/>
              </a:rPr>
              <a:t>     int 21h          </a:t>
            </a:r>
            <a:r>
              <a:rPr lang="zh-CN" altLang="en-US">
                <a:solidFill>
                  <a:srgbClr val="000000"/>
                </a:solidFill>
                <a:latin typeface="宋体" pitchFamily="2" charset="-122"/>
              </a:rPr>
              <a:t>；系统调用</a:t>
            </a:r>
          </a:p>
          <a:p>
            <a:pPr lvl="2" eaLnBrk="1" hangingPunct="1">
              <a:buFont typeface="Wingdings" pitchFamily="2" charset="2"/>
              <a:buNone/>
            </a:pPr>
            <a:r>
              <a:rPr lang="zh-CN" altLang="en-US">
                <a:solidFill>
                  <a:srgbClr val="000000"/>
                </a:solidFill>
                <a:latin typeface="宋体" pitchFamily="2" charset="-122"/>
              </a:rPr>
              <a:t>     </a:t>
            </a:r>
            <a:r>
              <a:rPr lang="en-US" altLang="zh-CN">
                <a:solidFill>
                  <a:srgbClr val="000000"/>
                </a:solidFill>
                <a:latin typeface="宋体" pitchFamily="2" charset="-122"/>
              </a:rPr>
              <a:t>cmp al,‘Y’     </a:t>
            </a:r>
            <a:r>
              <a:rPr lang="zh-CN" altLang="en-US">
                <a:solidFill>
                  <a:srgbClr val="000000"/>
                </a:solidFill>
                <a:latin typeface="宋体" pitchFamily="2" charset="-122"/>
              </a:rPr>
              <a:t>；处理出口参数</a:t>
            </a:r>
            <a:r>
              <a:rPr lang="en-US" altLang="zh-CN">
                <a:solidFill>
                  <a:srgbClr val="000000"/>
                </a:solidFill>
                <a:latin typeface="宋体" pitchFamily="2" charset="-122"/>
              </a:rPr>
              <a:t>al</a:t>
            </a:r>
          </a:p>
          <a:p>
            <a:pPr lvl="2" eaLnBrk="1" hangingPunct="1">
              <a:buFont typeface="Wingdings" pitchFamily="2" charset="2"/>
              <a:buNone/>
            </a:pPr>
            <a:r>
              <a:rPr lang="en-US" altLang="zh-CN">
                <a:solidFill>
                  <a:srgbClr val="000000"/>
                </a:solidFill>
                <a:latin typeface="宋体" pitchFamily="2" charset="-122"/>
              </a:rPr>
              <a:t>     je  YesKey       </a:t>
            </a:r>
            <a:r>
              <a:rPr lang="zh-CN" altLang="en-US">
                <a:solidFill>
                  <a:srgbClr val="000000"/>
                </a:solidFill>
                <a:latin typeface="宋体" pitchFamily="2" charset="-122"/>
              </a:rPr>
              <a:t>；是“</a:t>
            </a:r>
            <a:r>
              <a:rPr lang="en-US" altLang="zh-CN">
                <a:solidFill>
                  <a:srgbClr val="000000"/>
                </a:solidFill>
                <a:latin typeface="宋体" pitchFamily="2" charset="-122"/>
              </a:rPr>
              <a:t>Y”</a:t>
            </a:r>
          </a:p>
          <a:p>
            <a:pPr lvl="2" eaLnBrk="1" hangingPunct="1">
              <a:buFont typeface="Wingdings" pitchFamily="2" charset="2"/>
              <a:buNone/>
            </a:pPr>
            <a:r>
              <a:rPr lang="en-US" altLang="zh-CN">
                <a:solidFill>
                  <a:srgbClr val="000000"/>
                </a:solidFill>
                <a:latin typeface="宋体" pitchFamily="2" charset="-122"/>
              </a:rPr>
              <a:t>     cmp al,‘N’</a:t>
            </a:r>
          </a:p>
          <a:p>
            <a:pPr lvl="2" eaLnBrk="1" hangingPunct="1">
              <a:buFont typeface="Wingdings" pitchFamily="2" charset="2"/>
              <a:buNone/>
            </a:pPr>
            <a:r>
              <a:rPr lang="en-US" altLang="zh-CN">
                <a:solidFill>
                  <a:srgbClr val="000000"/>
                </a:solidFill>
                <a:latin typeface="宋体" pitchFamily="2" charset="-122"/>
              </a:rPr>
              <a:t>     je  NoKey        </a:t>
            </a:r>
            <a:r>
              <a:rPr lang="zh-CN" altLang="en-US">
                <a:solidFill>
                  <a:srgbClr val="000000"/>
                </a:solidFill>
                <a:latin typeface="宋体" pitchFamily="2" charset="-122"/>
              </a:rPr>
              <a:t>；是“</a:t>
            </a:r>
            <a:r>
              <a:rPr lang="en-US" altLang="zh-CN">
                <a:solidFill>
                  <a:srgbClr val="000000"/>
                </a:solidFill>
                <a:latin typeface="宋体" pitchFamily="2" charset="-122"/>
              </a:rPr>
              <a:t>N”</a:t>
            </a:r>
          </a:p>
          <a:p>
            <a:pPr lvl="2" eaLnBrk="1" hangingPunct="1">
              <a:buFont typeface="Wingdings" pitchFamily="2" charset="2"/>
              <a:buNone/>
            </a:pPr>
            <a:r>
              <a:rPr lang="en-US" altLang="zh-CN">
                <a:solidFill>
                  <a:srgbClr val="000000"/>
                </a:solidFill>
                <a:latin typeface="宋体" pitchFamily="2" charset="-122"/>
              </a:rPr>
              <a:t>     jne GetKey</a:t>
            </a:r>
          </a:p>
          <a:p>
            <a:pPr lvl="2" eaLnBrk="1" hangingPunct="1">
              <a:buFont typeface="Wingdings" pitchFamily="2" charset="2"/>
              <a:buNone/>
            </a:pPr>
            <a:r>
              <a:rPr lang="en-US" altLang="zh-CN">
                <a:solidFill>
                  <a:srgbClr val="000000"/>
                </a:solidFill>
                <a:latin typeface="宋体" pitchFamily="2" charset="-122"/>
              </a:rPr>
              <a:t>      ...</a:t>
            </a:r>
          </a:p>
          <a:p>
            <a:pPr eaLnBrk="1" hangingPunct="1">
              <a:buFont typeface="Wingdings" pitchFamily="2" charset="2"/>
              <a:buNone/>
            </a:pPr>
            <a:r>
              <a:rPr lang="en-US" altLang="zh-CN">
                <a:solidFill>
                  <a:srgbClr val="000000"/>
                </a:solidFill>
                <a:latin typeface="宋体" pitchFamily="2" charset="-122"/>
              </a:rPr>
              <a:t>YesKey:    ...</a:t>
            </a:r>
            <a:r>
              <a:rPr lang="zh-CN" altLang="en-US">
                <a:solidFill>
                  <a:srgbClr val="000000"/>
                </a:solidFill>
                <a:latin typeface="宋体" pitchFamily="2" charset="-122"/>
              </a:rPr>
              <a:t>（处理</a:t>
            </a:r>
            <a:r>
              <a:rPr lang="en-US" altLang="zh-CN">
                <a:solidFill>
                  <a:srgbClr val="000000"/>
                </a:solidFill>
                <a:latin typeface="宋体" pitchFamily="2" charset="-122"/>
              </a:rPr>
              <a:t>Y</a:t>
            </a:r>
            <a:r>
              <a:rPr lang="zh-CN" altLang="en-US">
                <a:solidFill>
                  <a:srgbClr val="000000"/>
                </a:solidFill>
                <a:latin typeface="宋体" pitchFamily="2" charset="-122"/>
              </a:rPr>
              <a:t>键） </a:t>
            </a:r>
            <a:r>
              <a:rPr lang="en-US" altLang="zh-CN">
                <a:solidFill>
                  <a:srgbClr val="000000"/>
                </a:solidFill>
                <a:latin typeface="宋体" pitchFamily="2" charset="-122"/>
              </a:rPr>
              <a:t>...</a:t>
            </a:r>
            <a:r>
              <a:rPr lang="zh-CN" altLang="en-US">
                <a:solidFill>
                  <a:srgbClr val="000000"/>
                </a:solidFill>
                <a:latin typeface="宋体" pitchFamily="2" charset="-122"/>
              </a:rPr>
              <a:t> </a:t>
            </a:r>
            <a:endParaRPr lang="en-US" altLang="zh-CN">
              <a:solidFill>
                <a:srgbClr val="000000"/>
              </a:solidFill>
              <a:latin typeface="宋体" pitchFamily="2" charset="-122"/>
            </a:endParaRPr>
          </a:p>
          <a:p>
            <a:pPr eaLnBrk="1" hangingPunct="1">
              <a:buFont typeface="Wingdings" pitchFamily="2" charset="2"/>
              <a:buNone/>
            </a:pPr>
            <a:r>
              <a:rPr lang="en-US" altLang="zh-CN">
                <a:solidFill>
                  <a:srgbClr val="000000"/>
                </a:solidFill>
                <a:latin typeface="宋体" pitchFamily="2" charset="-122"/>
              </a:rPr>
              <a:t>NoKey:     ...</a:t>
            </a:r>
            <a:r>
              <a:rPr lang="zh-CN" altLang="en-US">
                <a:solidFill>
                  <a:srgbClr val="000000"/>
                </a:solidFill>
                <a:latin typeface="宋体" pitchFamily="2" charset="-122"/>
              </a:rPr>
              <a:t>（处理</a:t>
            </a:r>
            <a:r>
              <a:rPr lang="en-US" altLang="zh-CN">
                <a:solidFill>
                  <a:srgbClr val="000000"/>
                </a:solidFill>
                <a:latin typeface="宋体" pitchFamily="2" charset="-122"/>
              </a:rPr>
              <a:t>N</a:t>
            </a:r>
            <a:r>
              <a:rPr lang="zh-CN" altLang="en-US">
                <a:solidFill>
                  <a:srgbClr val="000000"/>
                </a:solidFill>
                <a:latin typeface="宋体" pitchFamily="2" charset="-122"/>
              </a:rPr>
              <a:t>键） </a:t>
            </a:r>
            <a:r>
              <a:rPr lang="en-US" altLang="zh-CN">
                <a:solidFill>
                  <a:srgbClr val="000000"/>
                </a:solidFill>
                <a:latin typeface="宋体" pitchFamily="2" charset="-122"/>
              </a:rPr>
              <a:t>...</a:t>
            </a:r>
            <a:endParaRPr lang="zh-CN" altLang="en-US">
              <a:solidFill>
                <a:srgbClr val="000000"/>
              </a:solidFill>
              <a:latin typeface="宋体" pitchFamily="2" charset="-122"/>
            </a:endParaRPr>
          </a:p>
        </p:txBody>
      </p:sp>
      <p:sp>
        <p:nvSpPr>
          <p:cNvPr id="133124" name="Rectangle 4"/>
          <p:cNvSpPr>
            <a:spLocks noChangeArrowheads="1"/>
          </p:cNvSpPr>
          <p:nvPr/>
        </p:nvSpPr>
        <p:spPr bwMode="auto">
          <a:xfrm>
            <a:off x="504825" y="1268413"/>
            <a:ext cx="8569325" cy="5184775"/>
          </a:xfrm>
          <a:prstGeom prst="rect">
            <a:avLst/>
          </a:prstGeom>
          <a:solidFill>
            <a:srgbClr val="FF3300">
              <a:alpha val="39999"/>
            </a:srgbClr>
          </a:solidFill>
          <a:ln w="9525" algn="ctr">
            <a:noFill/>
            <a:miter lim="800000"/>
            <a:headEnd/>
            <a:tailEnd/>
          </a:ln>
        </p:spPr>
        <p:txBody>
          <a:bodyPr anchor="ctr">
            <a:spAutoFit/>
          </a:bodyPr>
          <a:lstStyle/>
          <a:p>
            <a:pPr>
              <a:spcBef>
                <a:spcPct val="20000"/>
              </a:spcBef>
              <a:buFontTx/>
              <a:buChar char="•"/>
            </a:pP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146050" y="-33338"/>
            <a:ext cx="7199313" cy="579438"/>
          </a:xfrm>
        </p:spPr>
        <p:txBody>
          <a:bodyPr/>
          <a:lstStyle/>
          <a:p>
            <a:pPr eaLnBrk="1" hangingPunct="1"/>
            <a:r>
              <a:rPr lang="en-US" altLang="zh-CN"/>
              <a:t>DOS</a:t>
            </a:r>
            <a:r>
              <a:rPr lang="zh-CN" altLang="en-US"/>
              <a:t>的系统调用列表（部分）</a:t>
            </a:r>
            <a:endParaRPr lang="en-US" altLang="zh-CN"/>
          </a:p>
        </p:txBody>
      </p:sp>
      <p:sp>
        <p:nvSpPr>
          <p:cNvPr id="134147" name="Rectangle 3"/>
          <p:cNvSpPr>
            <a:spLocks noGrp="1" noChangeArrowheads="1"/>
          </p:cNvSpPr>
          <p:nvPr>
            <p:ph type="body" idx="1"/>
          </p:nvPr>
        </p:nvSpPr>
        <p:spPr/>
        <p:txBody>
          <a:bodyPr/>
          <a:lstStyle/>
          <a:p>
            <a:pPr eaLnBrk="1" hangingPunct="1"/>
            <a:endParaRPr lang="zh-CN" altLang="en-US"/>
          </a:p>
        </p:txBody>
      </p:sp>
      <p:pic>
        <p:nvPicPr>
          <p:cNvPr id="337924" name="Picture 4"/>
          <p:cNvPicPr>
            <a:picLocks noChangeAspect="1" noChangeArrowheads="1"/>
          </p:cNvPicPr>
          <p:nvPr/>
        </p:nvPicPr>
        <p:blipFill>
          <a:blip r:embed="rId2"/>
          <a:srcRect/>
          <a:stretch>
            <a:fillRect/>
          </a:stretch>
        </p:blipFill>
        <p:spPr bwMode="auto">
          <a:xfrm>
            <a:off x="755650" y="836613"/>
            <a:ext cx="3733800" cy="5040312"/>
          </a:xfrm>
          <a:prstGeom prst="rect">
            <a:avLst/>
          </a:prstGeom>
          <a:noFill/>
          <a:ln w="38100">
            <a:solidFill>
              <a:srgbClr val="FF3300"/>
            </a:solidFill>
            <a:miter lim="800000"/>
            <a:headEnd/>
            <a:tailEnd/>
          </a:ln>
        </p:spPr>
      </p:pic>
      <p:pic>
        <p:nvPicPr>
          <p:cNvPr id="337925" name="Picture 5"/>
          <p:cNvPicPr>
            <a:picLocks noChangeAspect="1" noChangeArrowheads="1"/>
          </p:cNvPicPr>
          <p:nvPr/>
        </p:nvPicPr>
        <p:blipFill>
          <a:blip r:embed="rId3"/>
          <a:srcRect/>
          <a:stretch>
            <a:fillRect/>
          </a:stretch>
        </p:blipFill>
        <p:spPr bwMode="auto">
          <a:xfrm>
            <a:off x="4835525" y="836613"/>
            <a:ext cx="3660775" cy="4968875"/>
          </a:xfrm>
          <a:prstGeom prst="rect">
            <a:avLst/>
          </a:prstGeom>
          <a:noFill/>
          <a:ln w="38100">
            <a:solidFill>
              <a:srgbClr val="0000FF"/>
            </a:solidFill>
            <a:miter lim="800000"/>
            <a:headEnd/>
            <a:tailEnd/>
          </a:ln>
        </p:spPr>
      </p:pic>
      <p:pic>
        <p:nvPicPr>
          <p:cNvPr id="337926" name="Picture 6"/>
          <p:cNvPicPr>
            <a:picLocks noChangeAspect="1" noChangeArrowheads="1"/>
          </p:cNvPicPr>
          <p:nvPr/>
        </p:nvPicPr>
        <p:blipFill>
          <a:blip r:embed="rId4"/>
          <a:srcRect/>
          <a:stretch>
            <a:fillRect/>
          </a:stretch>
        </p:blipFill>
        <p:spPr bwMode="auto">
          <a:xfrm>
            <a:off x="2952750" y="1125538"/>
            <a:ext cx="4146550" cy="5060950"/>
          </a:xfrm>
          <a:prstGeom prst="rect">
            <a:avLst/>
          </a:prstGeom>
          <a:noFill/>
          <a:ln w="38100">
            <a:solidFill>
              <a:srgbClr val="33CC33"/>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37924"/>
                                        </p:tgtEl>
                                        <p:attrNameLst>
                                          <p:attrName>style.visibility</p:attrName>
                                        </p:attrNameLst>
                                      </p:cBhvr>
                                      <p:to>
                                        <p:strVal val="visible"/>
                                      </p:to>
                                    </p:set>
                                    <p:anim calcmode="lin" valueType="num">
                                      <p:cBhvr>
                                        <p:cTn id="7" dur="500" fill="hold"/>
                                        <p:tgtEl>
                                          <p:spTgt spid="337924"/>
                                        </p:tgtEl>
                                        <p:attrNameLst>
                                          <p:attrName>ppt_w</p:attrName>
                                        </p:attrNameLst>
                                      </p:cBhvr>
                                      <p:tavLst>
                                        <p:tav tm="0">
                                          <p:val>
                                            <p:fltVal val="0"/>
                                          </p:val>
                                        </p:tav>
                                        <p:tav tm="100000">
                                          <p:val>
                                            <p:strVal val="#ppt_w"/>
                                          </p:val>
                                        </p:tav>
                                      </p:tavLst>
                                    </p:anim>
                                    <p:anim calcmode="lin" valueType="num">
                                      <p:cBhvr>
                                        <p:cTn id="8" dur="500" fill="hold"/>
                                        <p:tgtEl>
                                          <p:spTgt spid="33792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nodeType="clickEffect">
                                  <p:stCondLst>
                                    <p:cond delay="0"/>
                                  </p:stCondLst>
                                  <p:childTnLst>
                                    <p:set>
                                      <p:cBhvr>
                                        <p:cTn id="12" dur="1" fill="hold">
                                          <p:stCondLst>
                                            <p:cond delay="0"/>
                                          </p:stCondLst>
                                        </p:cTn>
                                        <p:tgtEl>
                                          <p:spTgt spid="337925"/>
                                        </p:tgtEl>
                                        <p:attrNameLst>
                                          <p:attrName>style.visibility</p:attrName>
                                        </p:attrNameLst>
                                      </p:cBhvr>
                                      <p:to>
                                        <p:strVal val="visible"/>
                                      </p:to>
                                    </p:set>
                                    <p:anim calcmode="lin" valueType="num">
                                      <p:cBhvr>
                                        <p:cTn id="13" dur="500" fill="hold"/>
                                        <p:tgtEl>
                                          <p:spTgt spid="337925"/>
                                        </p:tgtEl>
                                        <p:attrNameLst>
                                          <p:attrName>ppt_w</p:attrName>
                                        </p:attrNameLst>
                                      </p:cBhvr>
                                      <p:tavLst>
                                        <p:tav tm="0">
                                          <p:val>
                                            <p:fltVal val="0"/>
                                          </p:val>
                                        </p:tav>
                                        <p:tav tm="100000">
                                          <p:val>
                                            <p:strVal val="#ppt_w"/>
                                          </p:val>
                                        </p:tav>
                                      </p:tavLst>
                                    </p:anim>
                                    <p:anim calcmode="lin" valueType="num">
                                      <p:cBhvr>
                                        <p:cTn id="14" dur="500" fill="hold"/>
                                        <p:tgtEl>
                                          <p:spTgt spid="33792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32" fill="hold" nodeType="clickEffect">
                                  <p:stCondLst>
                                    <p:cond delay="0"/>
                                  </p:stCondLst>
                                  <p:childTnLst>
                                    <p:set>
                                      <p:cBhvr>
                                        <p:cTn id="18" dur="1" fill="hold">
                                          <p:stCondLst>
                                            <p:cond delay="0"/>
                                          </p:stCondLst>
                                        </p:cTn>
                                        <p:tgtEl>
                                          <p:spTgt spid="337926"/>
                                        </p:tgtEl>
                                        <p:attrNameLst>
                                          <p:attrName>style.visibility</p:attrName>
                                        </p:attrNameLst>
                                      </p:cBhvr>
                                      <p:to>
                                        <p:strVal val="visible"/>
                                      </p:to>
                                    </p:set>
                                    <p:anim calcmode="lin" valueType="num">
                                      <p:cBhvr>
                                        <p:cTn id="19" dur="500" fill="hold"/>
                                        <p:tgtEl>
                                          <p:spTgt spid="337926"/>
                                        </p:tgtEl>
                                        <p:attrNameLst>
                                          <p:attrName>ppt_w</p:attrName>
                                        </p:attrNameLst>
                                      </p:cBhvr>
                                      <p:tavLst>
                                        <p:tav tm="0">
                                          <p:val>
                                            <p:strVal val="4*#ppt_w"/>
                                          </p:val>
                                        </p:tav>
                                        <p:tav tm="100000">
                                          <p:val>
                                            <p:strVal val="#ppt_w"/>
                                          </p:val>
                                        </p:tav>
                                      </p:tavLst>
                                    </p:anim>
                                    <p:anim calcmode="lin" valueType="num">
                                      <p:cBhvr>
                                        <p:cTn id="20" dur="500" fill="hold"/>
                                        <p:tgtEl>
                                          <p:spTgt spid="337926"/>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a:xfrm>
            <a:off x="146050" y="-63500"/>
            <a:ext cx="5254625" cy="641350"/>
          </a:xfrm>
        </p:spPr>
        <p:txBody>
          <a:bodyPr/>
          <a:lstStyle/>
          <a:p>
            <a:pPr eaLnBrk="1" hangingPunct="1"/>
            <a:r>
              <a:rPr lang="zh-CN" altLang="en-US" sz="3600">
                <a:latin typeface="宋体" pitchFamily="2" charset="-122"/>
              </a:rPr>
              <a:t>各种</a:t>
            </a:r>
            <a:r>
              <a:rPr lang="en-US" altLang="zh-CN" sz="3600">
                <a:latin typeface="宋体" pitchFamily="2" charset="-122"/>
              </a:rPr>
              <a:t>OS</a:t>
            </a:r>
            <a:r>
              <a:rPr lang="zh-CN" altLang="en-US" sz="3600">
                <a:latin typeface="宋体" pitchFamily="2" charset="-122"/>
              </a:rPr>
              <a:t>系统调用的例子</a:t>
            </a:r>
          </a:p>
        </p:txBody>
      </p:sp>
      <p:sp>
        <p:nvSpPr>
          <p:cNvPr id="135171" name="Rectangle 3"/>
          <p:cNvSpPr>
            <a:spLocks noGrp="1" noChangeArrowheads="1"/>
          </p:cNvSpPr>
          <p:nvPr>
            <p:ph type="body" idx="1"/>
          </p:nvPr>
        </p:nvSpPr>
        <p:spPr/>
        <p:txBody>
          <a:bodyPr/>
          <a:lstStyle/>
          <a:p>
            <a:pPr eaLnBrk="1" hangingPunct="1"/>
            <a:r>
              <a:rPr lang="en-US" altLang="zh-CN" dirty="0">
                <a:latin typeface="宋体" pitchFamily="2" charset="-122"/>
              </a:rPr>
              <a:t>Linux</a:t>
            </a:r>
            <a:r>
              <a:rPr lang="zh-CN" altLang="en-US" dirty="0">
                <a:latin typeface="宋体" pitchFamily="2" charset="-122"/>
              </a:rPr>
              <a:t>的例子 （在屏幕上输出</a:t>
            </a:r>
            <a:r>
              <a:rPr lang="en-US" altLang="zh-CN" dirty="0">
                <a:latin typeface="宋体" pitchFamily="2" charset="-122"/>
              </a:rPr>
              <a:t>Hello World</a:t>
            </a:r>
            <a:r>
              <a:rPr lang="zh-CN" altLang="en-US" dirty="0">
                <a:latin typeface="宋体" pitchFamily="2" charset="-122"/>
              </a:rPr>
              <a:t>）</a:t>
            </a:r>
          </a:p>
          <a:p>
            <a:pPr lvl="1" eaLnBrk="1" hangingPunct="1">
              <a:buFont typeface="Wingdings" pitchFamily="2" charset="2"/>
              <a:buNone/>
            </a:pPr>
            <a:r>
              <a:rPr lang="en-US" altLang="zh-CN" dirty="0" err="1"/>
              <a:t>mov</a:t>
            </a:r>
            <a:r>
              <a:rPr lang="en-US" altLang="zh-CN" dirty="0"/>
              <a:t> </a:t>
            </a:r>
            <a:r>
              <a:rPr lang="en-US" altLang="zh-CN" dirty="0" err="1"/>
              <a:t>eax</a:t>
            </a:r>
            <a:r>
              <a:rPr lang="en-US" altLang="zh-CN" dirty="0"/>
              <a:t>, 4      ;</a:t>
            </a:r>
            <a:r>
              <a:rPr lang="zh-CN" altLang="en-US" dirty="0"/>
              <a:t>系统调用编号：</a:t>
            </a:r>
            <a:r>
              <a:rPr lang="en-US" altLang="zh-CN" dirty="0">
                <a:solidFill>
                  <a:srgbClr val="FF0000"/>
                </a:solidFill>
              </a:rPr>
              <a:t>4</a:t>
            </a:r>
            <a:r>
              <a:rPr lang="zh-CN" altLang="en-US" dirty="0">
                <a:solidFill>
                  <a:srgbClr val="FF0000"/>
                </a:solidFill>
              </a:rPr>
              <a:t>号（文件写）</a:t>
            </a:r>
            <a:r>
              <a:rPr lang="zh-CN" altLang="en-US" dirty="0"/>
              <a:t> </a:t>
            </a:r>
          </a:p>
          <a:p>
            <a:pPr lvl="1" eaLnBrk="1" hangingPunct="1">
              <a:buFont typeface="Wingdings" pitchFamily="2" charset="2"/>
              <a:buNone/>
            </a:pPr>
            <a:r>
              <a:rPr lang="en-US" altLang="zh-CN" dirty="0" err="1"/>
              <a:t>mov</a:t>
            </a:r>
            <a:r>
              <a:rPr lang="en-US" altLang="zh-CN" dirty="0"/>
              <a:t> </a:t>
            </a:r>
            <a:r>
              <a:rPr lang="en-US" altLang="zh-CN" dirty="0" err="1"/>
              <a:t>ebx</a:t>
            </a:r>
            <a:r>
              <a:rPr lang="en-US" altLang="zh-CN" dirty="0"/>
              <a:t>, 1      ;</a:t>
            </a:r>
            <a:r>
              <a:rPr lang="en-US" altLang="zh-CN" dirty="0" err="1"/>
              <a:t>ebx</a:t>
            </a:r>
            <a:r>
              <a:rPr lang="zh-CN" altLang="en-US" dirty="0"/>
              <a:t>送</a:t>
            </a:r>
            <a:r>
              <a:rPr lang="en-US" altLang="zh-CN" dirty="0"/>
              <a:t>1</a:t>
            </a:r>
            <a:r>
              <a:rPr lang="zh-CN" altLang="en-US" dirty="0"/>
              <a:t>表示</a:t>
            </a:r>
            <a:r>
              <a:rPr lang="en-US" altLang="zh-CN" dirty="0" err="1"/>
              <a:t>stdout</a:t>
            </a:r>
            <a:r>
              <a:rPr lang="en-US" altLang="zh-CN" dirty="0"/>
              <a:t> </a:t>
            </a:r>
          </a:p>
          <a:p>
            <a:pPr lvl="1" eaLnBrk="1" hangingPunct="1">
              <a:buFont typeface="Wingdings" pitchFamily="2" charset="2"/>
              <a:buNone/>
            </a:pPr>
            <a:r>
              <a:rPr lang="en-US" altLang="zh-CN" dirty="0" err="1"/>
              <a:t>mov</a:t>
            </a:r>
            <a:r>
              <a:rPr lang="en-US" altLang="zh-CN" dirty="0"/>
              <a:t> </a:t>
            </a:r>
            <a:r>
              <a:rPr lang="en-US" altLang="zh-CN" dirty="0" err="1"/>
              <a:t>ecx</a:t>
            </a:r>
            <a:r>
              <a:rPr lang="en-US" altLang="zh-CN" dirty="0"/>
              <a:t>, </a:t>
            </a:r>
            <a:r>
              <a:rPr lang="en-US" altLang="zh-CN" dirty="0" err="1"/>
              <a:t>msg</a:t>
            </a:r>
            <a:r>
              <a:rPr lang="en-US" altLang="zh-CN" dirty="0"/>
              <a:t> ;</a:t>
            </a:r>
            <a:r>
              <a:rPr lang="zh-CN" altLang="en-US" dirty="0"/>
              <a:t>字符串的首地址送入</a:t>
            </a:r>
            <a:r>
              <a:rPr lang="en-US" altLang="zh-CN" dirty="0" err="1"/>
              <a:t>ecx</a:t>
            </a:r>
            <a:r>
              <a:rPr lang="en-US" altLang="zh-CN" dirty="0"/>
              <a:t> </a:t>
            </a:r>
          </a:p>
          <a:p>
            <a:pPr lvl="1" eaLnBrk="1" hangingPunct="1">
              <a:buFont typeface="Wingdings" pitchFamily="2" charset="2"/>
              <a:buNone/>
            </a:pPr>
            <a:r>
              <a:rPr lang="en-US" altLang="zh-CN" dirty="0" err="1"/>
              <a:t>mov</a:t>
            </a:r>
            <a:r>
              <a:rPr lang="en-US" altLang="zh-CN" dirty="0"/>
              <a:t> </a:t>
            </a:r>
            <a:r>
              <a:rPr lang="en-US" altLang="zh-CN" dirty="0" err="1"/>
              <a:t>edx</a:t>
            </a:r>
            <a:r>
              <a:rPr lang="en-US" altLang="zh-CN" dirty="0"/>
              <a:t>, 14    ;</a:t>
            </a:r>
            <a:r>
              <a:rPr lang="zh-CN" altLang="en-US" dirty="0"/>
              <a:t>字符串的长度送入</a:t>
            </a:r>
            <a:r>
              <a:rPr lang="en-US" altLang="zh-CN" dirty="0" err="1"/>
              <a:t>edx</a:t>
            </a:r>
            <a:r>
              <a:rPr lang="en-US" altLang="zh-CN" dirty="0"/>
              <a:t> </a:t>
            </a:r>
          </a:p>
          <a:p>
            <a:pPr lvl="1" eaLnBrk="1" hangingPunct="1">
              <a:buFont typeface="Wingdings" pitchFamily="2" charset="2"/>
              <a:buNone/>
            </a:pPr>
            <a:r>
              <a:rPr lang="en-US" altLang="zh-CN" dirty="0" err="1"/>
              <a:t>int</a:t>
            </a:r>
            <a:r>
              <a:rPr lang="en-US" altLang="zh-CN" dirty="0"/>
              <a:t> 80h             ;</a:t>
            </a:r>
            <a:r>
              <a:rPr lang="zh-CN" altLang="en-US" dirty="0"/>
              <a:t>中断：输出字串 </a:t>
            </a:r>
          </a:p>
          <a:p>
            <a:pPr lvl="1" eaLnBrk="1" hangingPunct="1">
              <a:buFont typeface="Wingdings" pitchFamily="2" charset="2"/>
              <a:buNone/>
            </a:pPr>
            <a:r>
              <a:rPr lang="en-US" altLang="zh-CN" dirty="0" err="1"/>
              <a:t>mov</a:t>
            </a:r>
            <a:r>
              <a:rPr lang="en-US" altLang="zh-CN" dirty="0"/>
              <a:t> eax,1       ;</a:t>
            </a:r>
            <a:r>
              <a:rPr lang="zh-CN" altLang="en-US" dirty="0"/>
              <a:t>系统调用编号：</a:t>
            </a:r>
            <a:r>
              <a:rPr lang="en-US" altLang="zh-CN" dirty="0">
                <a:solidFill>
                  <a:srgbClr val="FF0000"/>
                </a:solidFill>
              </a:rPr>
              <a:t>1</a:t>
            </a:r>
            <a:r>
              <a:rPr lang="zh-CN" altLang="en-US" dirty="0">
                <a:solidFill>
                  <a:srgbClr val="FF0000"/>
                </a:solidFill>
              </a:rPr>
              <a:t>号（进程结束）</a:t>
            </a:r>
            <a:r>
              <a:rPr lang="zh-CN" altLang="en-US" dirty="0"/>
              <a:t> </a:t>
            </a:r>
          </a:p>
          <a:p>
            <a:pPr lvl="1" eaLnBrk="1" hangingPunct="1">
              <a:buFont typeface="Wingdings" pitchFamily="2" charset="2"/>
              <a:buNone/>
            </a:pPr>
            <a:r>
              <a:rPr lang="en-US" altLang="zh-CN" dirty="0" err="1"/>
              <a:t>int</a:t>
            </a:r>
            <a:r>
              <a:rPr lang="en-US" altLang="zh-CN" dirty="0"/>
              <a:t> 80h             ;</a:t>
            </a:r>
            <a:r>
              <a:rPr lang="zh-CN" altLang="en-US" dirty="0"/>
              <a:t>中断：结束 </a:t>
            </a:r>
          </a:p>
          <a:p>
            <a:pPr lvl="1" eaLnBrk="1" hangingPunct="1">
              <a:buFont typeface="Wingdings" pitchFamily="2" charset="2"/>
              <a:buNone/>
            </a:pPr>
            <a:r>
              <a:rPr lang="en-US" altLang="zh-CN" dirty="0" err="1"/>
              <a:t>msg</a:t>
            </a:r>
            <a:r>
              <a:rPr lang="en-US" altLang="zh-CN" dirty="0"/>
              <a:t>: </a:t>
            </a:r>
            <a:r>
              <a:rPr lang="en-US" altLang="zh-CN" dirty="0" err="1"/>
              <a:t>db</a:t>
            </a:r>
            <a:r>
              <a:rPr lang="en-US" altLang="zh-CN" dirty="0"/>
              <a:t> "Hello World!"</a:t>
            </a:r>
            <a:endParaRPr lang="zh-CN" altLang="en-US" dirty="0"/>
          </a:p>
        </p:txBody>
      </p:sp>
      <p:sp>
        <p:nvSpPr>
          <p:cNvPr id="135172" name="Rectangle 4"/>
          <p:cNvSpPr>
            <a:spLocks noChangeArrowheads="1"/>
          </p:cNvSpPr>
          <p:nvPr/>
        </p:nvSpPr>
        <p:spPr bwMode="auto">
          <a:xfrm>
            <a:off x="1008063" y="1289050"/>
            <a:ext cx="7669212" cy="4227513"/>
          </a:xfrm>
          <a:prstGeom prst="rect">
            <a:avLst/>
          </a:prstGeom>
          <a:solidFill>
            <a:srgbClr val="FF3300">
              <a:alpha val="39999"/>
            </a:srgbClr>
          </a:solidFill>
          <a:ln w="9525" algn="ctr">
            <a:noFill/>
            <a:miter lim="800000"/>
            <a:headEnd/>
            <a:tailEnd/>
          </a:ln>
        </p:spPr>
        <p:txBody>
          <a:bodyPr anchor="ctr">
            <a:spAutoFit/>
          </a:bodyPr>
          <a:lstStyle/>
          <a:p>
            <a:pPr>
              <a:spcBef>
                <a:spcPct val="20000"/>
              </a:spcBef>
              <a:buFontTx/>
              <a:buChar char="•"/>
            </a:pPr>
            <a:endParaRPr lang="zh-CN" altLang="en-US"/>
          </a:p>
        </p:txBody>
      </p:sp>
      <p:sp>
        <p:nvSpPr>
          <p:cNvPr id="5" name="矩形 4"/>
          <p:cNvSpPr/>
          <p:nvPr/>
        </p:nvSpPr>
        <p:spPr>
          <a:xfrm>
            <a:off x="3111486" y="5588517"/>
            <a:ext cx="3609965" cy="1138773"/>
          </a:xfrm>
          <a:prstGeom prst="rect">
            <a:avLst/>
          </a:prstGeom>
          <a:solidFill>
            <a:srgbClr val="FFC000"/>
          </a:solidFill>
        </p:spPr>
        <p:txBody>
          <a:bodyPr wrap="square">
            <a:spAutoFit/>
          </a:bodyPr>
          <a:lstStyle/>
          <a:p>
            <a:pPr lvl="1" eaLnBrk="1" hangingPunct="1">
              <a:buFont typeface="Wingdings" pitchFamily="2" charset="2"/>
              <a:buNone/>
            </a:pPr>
            <a:r>
              <a:rPr lang="en-US" altLang="zh-CN" dirty="0">
                <a:latin typeface="宋体" pitchFamily="2" charset="-122"/>
              </a:rPr>
              <a:t>INT 80H = </a:t>
            </a:r>
            <a:r>
              <a:rPr lang="en-US" altLang="zh-CN" dirty="0">
                <a:solidFill>
                  <a:srgbClr val="FF0000"/>
                </a:solidFill>
                <a:latin typeface="宋体" pitchFamily="2" charset="-122"/>
              </a:rPr>
              <a:t>SVC</a:t>
            </a:r>
            <a:r>
              <a:rPr lang="en-US" altLang="zh-CN" dirty="0">
                <a:latin typeface="宋体" pitchFamily="2" charset="-122"/>
              </a:rPr>
              <a:t> ;</a:t>
            </a:r>
          </a:p>
          <a:p>
            <a:pPr lvl="1" eaLnBrk="1" hangingPunct="1">
              <a:buFont typeface="Wingdings" pitchFamily="2" charset="2"/>
              <a:buNone/>
            </a:pPr>
            <a:r>
              <a:rPr lang="en-US" altLang="en-US" dirty="0">
                <a:latin typeface="宋体" pitchFamily="2" charset="-122"/>
              </a:rPr>
              <a:t>4 = </a:t>
            </a:r>
            <a:r>
              <a:rPr lang="en-US" altLang="en-US" dirty="0">
                <a:solidFill>
                  <a:srgbClr val="FF0000"/>
                </a:solidFill>
                <a:latin typeface="宋体" pitchFamily="2" charset="-122"/>
              </a:rPr>
              <a:t>N</a:t>
            </a:r>
          </a:p>
          <a:p>
            <a:pPr lvl="1" eaLnBrk="1" hangingPunct="1">
              <a:buFont typeface="Wingdings" pitchFamily="2" charset="2"/>
              <a:buNone/>
            </a:pPr>
            <a:r>
              <a:rPr lang="en-US" altLang="en-US" dirty="0">
                <a:latin typeface="宋体" pitchFamily="2" charset="-122"/>
              </a:rPr>
              <a:t>1 = </a:t>
            </a:r>
            <a:r>
              <a:rPr lang="en-US" altLang="en-US" dirty="0">
                <a:solidFill>
                  <a:srgbClr val="FF0000"/>
                </a:solidFill>
                <a:latin typeface="宋体" pitchFamily="2" charset="-122"/>
              </a:rPr>
              <a:t>N</a:t>
            </a:r>
            <a:r>
              <a:rPr lang="en-US" altLang="en-US" dirty="0">
                <a:latin typeface="宋体" pitchFamily="2"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2"/>
          <p:cNvSpPr>
            <a:spLocks noGrp="1" noChangeArrowheads="1"/>
          </p:cNvSpPr>
          <p:nvPr>
            <p:ph type="title"/>
          </p:nvPr>
        </p:nvSpPr>
        <p:spPr>
          <a:xfrm>
            <a:off x="146050" y="-33338"/>
            <a:ext cx="7270750" cy="579438"/>
          </a:xfrm>
        </p:spPr>
        <p:txBody>
          <a:bodyPr/>
          <a:lstStyle/>
          <a:p>
            <a:pPr eaLnBrk="1" hangingPunct="1"/>
            <a:endParaRPr lang="zh-CN" altLang="en-US"/>
          </a:p>
        </p:txBody>
      </p:sp>
      <p:sp>
        <p:nvSpPr>
          <p:cNvPr id="136195" name="Rectangle 3"/>
          <p:cNvSpPr>
            <a:spLocks noGrp="1" noChangeArrowheads="1"/>
          </p:cNvSpPr>
          <p:nvPr>
            <p:ph type="body" idx="1"/>
          </p:nvPr>
        </p:nvSpPr>
        <p:spPr/>
        <p:txBody>
          <a:bodyPr/>
          <a:lstStyle/>
          <a:p>
            <a:pPr eaLnBrk="1" hangingPunct="1"/>
            <a:r>
              <a:rPr lang="zh-CN" altLang="en-US"/>
              <a:t>在</a:t>
            </a:r>
            <a:r>
              <a:rPr lang="en-US" altLang="zh-CN"/>
              <a:t>unistd.h</a:t>
            </a:r>
            <a:r>
              <a:rPr lang="zh-CN" altLang="en-US"/>
              <a:t>文件中定义系统调用的编号（前缀 </a:t>
            </a:r>
            <a:r>
              <a:rPr lang="en-US" altLang="zh-CN">
                <a:solidFill>
                  <a:srgbClr val="FF0000"/>
                </a:solidFill>
              </a:rPr>
              <a:t>__NR_</a:t>
            </a:r>
            <a:r>
              <a:rPr lang="zh-CN" altLang="en-US"/>
              <a:t>）</a:t>
            </a:r>
          </a:p>
        </p:txBody>
      </p:sp>
      <p:pic>
        <p:nvPicPr>
          <p:cNvPr id="136196" name="Picture 5"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pic>
        <p:nvPicPr>
          <p:cNvPr id="136197" name="Picture 7"/>
          <p:cNvPicPr>
            <a:picLocks noChangeAspect="1" noChangeArrowheads="1"/>
          </p:cNvPicPr>
          <p:nvPr/>
        </p:nvPicPr>
        <p:blipFill>
          <a:blip r:embed="rId3"/>
          <a:srcRect/>
          <a:stretch>
            <a:fillRect/>
          </a:stretch>
        </p:blipFill>
        <p:spPr bwMode="auto">
          <a:xfrm>
            <a:off x="1944688" y="1554163"/>
            <a:ext cx="6048375" cy="3962400"/>
          </a:xfrm>
          <a:prstGeom prst="rect">
            <a:avLst/>
          </a:prstGeom>
          <a:noFill/>
          <a:ln w="9525">
            <a:noFill/>
            <a:miter lim="800000"/>
            <a:headEnd/>
            <a:tailEnd/>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p:txBody>
          <a:bodyPr/>
          <a:lstStyle/>
          <a:p>
            <a:pPr eaLnBrk="1" hangingPunct="1"/>
            <a:endParaRPr lang="zh-CN" altLang="en-US"/>
          </a:p>
        </p:txBody>
      </p:sp>
      <p:sp>
        <p:nvSpPr>
          <p:cNvPr id="138243" name="Rectangle 3"/>
          <p:cNvSpPr>
            <a:spLocks noGrp="1" noChangeArrowheads="1"/>
          </p:cNvSpPr>
          <p:nvPr>
            <p:ph type="body" idx="1"/>
          </p:nvPr>
        </p:nvSpPr>
        <p:spPr>
          <a:xfrm>
            <a:off x="504825" y="765175"/>
            <a:ext cx="9575800" cy="5360988"/>
          </a:xfrm>
        </p:spPr>
        <p:txBody>
          <a:bodyPr/>
          <a:lstStyle/>
          <a:p>
            <a:pPr eaLnBrk="1" hangingPunct="1"/>
            <a:r>
              <a:rPr lang="zh-CN" altLang="en-US" b="0" dirty="0">
                <a:solidFill>
                  <a:srgbClr val="FF0000"/>
                </a:solidFill>
              </a:rPr>
              <a:t>隐式</a:t>
            </a:r>
            <a:r>
              <a:rPr lang="zh-CN" altLang="en-US" b="0" dirty="0"/>
              <a:t>系统调用</a:t>
            </a:r>
          </a:p>
          <a:p>
            <a:pPr lvl="1" eaLnBrk="1" hangingPunct="1"/>
            <a:r>
              <a:rPr lang="zh-CN" altLang="en-US" dirty="0"/>
              <a:t>在高级语言中通过</a:t>
            </a:r>
            <a:r>
              <a:rPr lang="en-US" altLang="zh-CN" dirty="0"/>
              <a:t>API</a:t>
            </a:r>
            <a:r>
              <a:rPr lang="zh-CN" altLang="en-US" dirty="0"/>
              <a:t>（</a:t>
            </a:r>
            <a:r>
              <a:rPr lang="en-US" altLang="zh-CN" dirty="0"/>
              <a:t>Application Program Interface</a:t>
            </a:r>
            <a:r>
              <a:rPr lang="zh-CN" altLang="en-US" dirty="0"/>
              <a:t>）方式调用系统调用。</a:t>
            </a:r>
            <a:endParaRPr lang="en-US" altLang="zh-CN" dirty="0"/>
          </a:p>
          <a:p>
            <a:pPr lvl="2" eaLnBrk="1" hangingPunct="1"/>
            <a:r>
              <a:rPr lang="zh-CN" altLang="en-US" dirty="0">
                <a:solidFill>
                  <a:srgbClr val="0000FF"/>
                </a:solidFill>
              </a:rPr>
              <a:t>例 </a:t>
            </a:r>
            <a:r>
              <a:rPr lang="en-US" altLang="zh-CN" dirty="0">
                <a:solidFill>
                  <a:srgbClr val="0000FF"/>
                </a:solidFill>
              </a:rPr>
              <a:t>open</a:t>
            </a:r>
            <a:r>
              <a:rPr lang="zh-CN" altLang="en-US" dirty="0">
                <a:solidFill>
                  <a:srgbClr val="0000FF"/>
                </a:solidFill>
              </a:rPr>
              <a:t>，</a:t>
            </a:r>
            <a:r>
              <a:rPr lang="en-US" altLang="zh-CN" dirty="0">
                <a:solidFill>
                  <a:srgbClr val="0000FF"/>
                </a:solidFill>
              </a:rPr>
              <a:t>write</a:t>
            </a:r>
            <a:r>
              <a:rPr lang="zh-CN" altLang="en-US" dirty="0">
                <a:solidFill>
                  <a:srgbClr val="0000FF"/>
                </a:solidFill>
              </a:rPr>
              <a:t>，</a:t>
            </a:r>
            <a:r>
              <a:rPr lang="en-US" altLang="zh-CN" dirty="0" err="1">
                <a:solidFill>
                  <a:srgbClr val="0000FF"/>
                </a:solidFill>
              </a:rPr>
              <a:t>printf</a:t>
            </a:r>
            <a:r>
              <a:rPr lang="zh-CN" altLang="en-US" dirty="0">
                <a:solidFill>
                  <a:srgbClr val="0000FF"/>
                </a:solidFill>
              </a:rPr>
              <a:t>，</a:t>
            </a:r>
            <a:r>
              <a:rPr lang="en-US" altLang="zh-CN" dirty="0">
                <a:solidFill>
                  <a:srgbClr val="0000FF"/>
                </a:solidFill>
              </a:rPr>
              <a:t>return</a:t>
            </a:r>
            <a:r>
              <a:rPr lang="zh-CN" altLang="en-US" dirty="0">
                <a:solidFill>
                  <a:srgbClr val="0000FF"/>
                </a:solidFill>
              </a:rPr>
              <a:t>等函数都是</a:t>
            </a:r>
            <a:r>
              <a:rPr lang="en-US" altLang="zh-CN" dirty="0">
                <a:solidFill>
                  <a:srgbClr val="0000FF"/>
                </a:solidFill>
              </a:rPr>
              <a:t>API</a:t>
            </a:r>
          </a:p>
          <a:p>
            <a:pPr lvl="2" eaLnBrk="1" hangingPunct="1">
              <a:buFont typeface="Wingdings" pitchFamily="2" charset="2"/>
              <a:buNone/>
            </a:pPr>
            <a:r>
              <a:rPr lang="en-US" altLang="zh-CN" dirty="0">
                <a:solidFill>
                  <a:srgbClr val="0000FF"/>
                </a:solidFill>
              </a:rPr>
              <a:t>        file* </a:t>
            </a:r>
            <a:r>
              <a:rPr lang="en-US" altLang="zh-CN" dirty="0" err="1">
                <a:solidFill>
                  <a:srgbClr val="0000FF"/>
                </a:solidFill>
              </a:rPr>
              <a:t>fp</a:t>
            </a:r>
            <a:r>
              <a:rPr lang="en-US" altLang="zh-CN" dirty="0">
                <a:solidFill>
                  <a:srgbClr val="0000FF"/>
                </a:solidFill>
              </a:rPr>
              <a:t> = open(“c:/test.txt”); //</a:t>
            </a:r>
            <a:r>
              <a:rPr lang="zh-CN" altLang="en-US" dirty="0">
                <a:solidFill>
                  <a:srgbClr val="0000FF"/>
                </a:solidFill>
              </a:rPr>
              <a:t>打开文件</a:t>
            </a:r>
          </a:p>
          <a:p>
            <a:pPr lvl="2" eaLnBrk="1" hangingPunct="1">
              <a:buFont typeface="Wingdings" pitchFamily="2" charset="2"/>
              <a:buNone/>
            </a:pPr>
            <a:r>
              <a:rPr lang="zh-CN" altLang="en-US" dirty="0">
                <a:solidFill>
                  <a:srgbClr val="0000FF"/>
                </a:solidFill>
              </a:rPr>
              <a:t>        </a:t>
            </a:r>
            <a:r>
              <a:rPr lang="en-US" altLang="zh-CN" dirty="0">
                <a:solidFill>
                  <a:srgbClr val="0000FF"/>
                </a:solidFill>
              </a:rPr>
              <a:t>return 0;</a:t>
            </a:r>
            <a:endParaRPr lang="zh-CN" altLang="en-US" dirty="0"/>
          </a:p>
          <a:p>
            <a:pPr lvl="2" eaLnBrk="1" hangingPunct="1"/>
            <a:r>
              <a:rPr lang="zh-CN" altLang="en-US" dirty="0"/>
              <a:t>高级语言（</a:t>
            </a:r>
            <a:r>
              <a:rPr lang="en-US" altLang="zh-CN" dirty="0"/>
              <a:t>C</a:t>
            </a:r>
            <a:r>
              <a:rPr lang="zh-CN" altLang="en-US" dirty="0"/>
              <a:t>，</a:t>
            </a:r>
            <a:r>
              <a:rPr lang="en-US" altLang="zh-CN" dirty="0" err="1">
                <a:solidFill>
                  <a:srgbClr val="FF0000"/>
                </a:solidFill>
              </a:rPr>
              <a:t>Vb</a:t>
            </a:r>
            <a:r>
              <a:rPr lang="zh-CN" altLang="en-US" dirty="0">
                <a:solidFill>
                  <a:srgbClr val="FF0000"/>
                </a:solidFill>
              </a:rPr>
              <a:t>，</a:t>
            </a:r>
            <a:r>
              <a:rPr lang="en-US" altLang="zh-CN" dirty="0">
                <a:solidFill>
                  <a:srgbClr val="FF0000"/>
                </a:solidFill>
              </a:rPr>
              <a:t>Delphi</a:t>
            </a:r>
            <a:r>
              <a:rPr lang="zh-CN" altLang="en-US" dirty="0">
                <a:solidFill>
                  <a:srgbClr val="FF0000"/>
                </a:solidFill>
              </a:rPr>
              <a:t>，</a:t>
            </a:r>
            <a:r>
              <a:rPr lang="en-US" altLang="zh-CN" dirty="0">
                <a:solidFill>
                  <a:srgbClr val="FF0000"/>
                </a:solidFill>
              </a:rPr>
              <a:t>Java</a:t>
            </a:r>
            <a:r>
              <a:rPr lang="zh-CN" altLang="en-US" dirty="0"/>
              <a:t>）中使用</a:t>
            </a:r>
          </a:p>
          <a:p>
            <a:pPr lvl="2" eaLnBrk="1" hangingPunct="1"/>
            <a:r>
              <a:rPr lang="zh-CN" altLang="en-US" dirty="0"/>
              <a:t>编译时转化为相应的显式系统调用（</a:t>
            </a:r>
            <a:r>
              <a:rPr lang="en-US" altLang="zh-CN" dirty="0"/>
              <a:t>INT</a:t>
            </a:r>
            <a:r>
              <a:rPr lang="zh-CN" altLang="en-US" dirty="0"/>
              <a:t>指令）</a:t>
            </a:r>
          </a:p>
          <a:p>
            <a:pPr lvl="2" eaLnBrk="1" hangingPunct="1"/>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p:cNvSpPr>
            <a:spLocks noGrp="1" noChangeArrowheads="1"/>
          </p:cNvSpPr>
          <p:nvPr>
            <p:ph type="title"/>
          </p:nvPr>
        </p:nvSpPr>
        <p:spPr>
          <a:xfrm>
            <a:off x="146050" y="-34925"/>
            <a:ext cx="5254625" cy="579438"/>
          </a:xfrm>
        </p:spPr>
        <p:txBody>
          <a:bodyPr/>
          <a:lstStyle/>
          <a:p>
            <a:pPr eaLnBrk="1" hangingPunct="1"/>
            <a:r>
              <a:rPr lang="zh-CN" altLang="en-US" dirty="0"/>
              <a:t>隐式调用转化为显式调用</a:t>
            </a:r>
          </a:p>
        </p:txBody>
      </p:sp>
      <p:sp>
        <p:nvSpPr>
          <p:cNvPr id="139267" name="Rectangle 3"/>
          <p:cNvSpPr>
            <a:spLocks noGrp="1" noChangeArrowheads="1"/>
          </p:cNvSpPr>
          <p:nvPr>
            <p:ph type="body" idx="1"/>
          </p:nvPr>
        </p:nvSpPr>
        <p:spPr>
          <a:xfrm>
            <a:off x="504825" y="765175"/>
            <a:ext cx="4391025" cy="5976938"/>
          </a:xfrm>
        </p:spPr>
        <p:txBody>
          <a:bodyPr/>
          <a:lstStyle/>
          <a:p>
            <a:pPr eaLnBrk="1" hangingPunct="1"/>
            <a:r>
              <a:rPr lang="zh-CN" altLang="en-US" dirty="0"/>
              <a:t>编译时隐式调用转化为显示调用（</a:t>
            </a:r>
            <a:r>
              <a:rPr lang="en-US" altLang="zh-CN" dirty="0"/>
              <a:t>INT</a:t>
            </a:r>
            <a:r>
              <a:rPr lang="zh-CN" altLang="en-US" dirty="0"/>
              <a:t>指令）</a:t>
            </a:r>
            <a:endParaRPr lang="en-US" altLang="zh-CN" dirty="0"/>
          </a:p>
          <a:p>
            <a:pPr eaLnBrk="1" hangingPunct="1"/>
            <a:r>
              <a:rPr lang="zh-CN" altLang="en-US" dirty="0"/>
              <a:t>例子：</a:t>
            </a:r>
            <a:r>
              <a:rPr lang="en-US" altLang="zh-CN" dirty="0" err="1"/>
              <a:t>printf</a:t>
            </a:r>
            <a:r>
              <a:rPr lang="en-US" altLang="zh-CN" dirty="0"/>
              <a:t>, exit</a:t>
            </a:r>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a:p>
            <a:pPr eaLnBrk="1" hangingPunct="1"/>
            <a:endParaRPr lang="en-US" altLang="zh-CN" dirty="0"/>
          </a:p>
        </p:txBody>
      </p:sp>
      <p:sp>
        <p:nvSpPr>
          <p:cNvPr id="139268" name="Rectangle 4"/>
          <p:cNvSpPr>
            <a:spLocks noChangeArrowheads="1"/>
          </p:cNvSpPr>
          <p:nvPr/>
        </p:nvSpPr>
        <p:spPr bwMode="auto">
          <a:xfrm>
            <a:off x="1008063" y="2276475"/>
            <a:ext cx="3527425" cy="3231654"/>
          </a:xfrm>
          <a:prstGeom prst="rect">
            <a:avLst/>
          </a:prstGeom>
          <a:solidFill>
            <a:srgbClr val="CC99FF"/>
          </a:solidFill>
          <a:ln w="9525" algn="ctr">
            <a:solidFill>
              <a:srgbClr val="FF3300"/>
            </a:solidFill>
            <a:miter lim="800000"/>
            <a:headEnd/>
            <a:tailEnd/>
          </a:ln>
        </p:spPr>
        <p:txBody>
          <a:bodyPr>
            <a:spAutoFit/>
          </a:bodyPr>
          <a:lstStyle/>
          <a:p>
            <a:pPr>
              <a:spcBef>
                <a:spcPct val="50000"/>
              </a:spcBef>
              <a:buNone/>
            </a:pPr>
            <a:r>
              <a:rPr kumimoji="1" lang="en-US" altLang="zh-CN" sz="2400" dirty="0">
                <a:latin typeface="Times New Roman" pitchFamily="18" charset="0"/>
              </a:rPr>
              <a:t>#include &lt;</a:t>
            </a:r>
            <a:r>
              <a:rPr kumimoji="1" lang="en-US" altLang="zh-CN" sz="2400" dirty="0" err="1">
                <a:latin typeface="Times New Roman" pitchFamily="18" charset="0"/>
              </a:rPr>
              <a:t>stdio.h</a:t>
            </a:r>
            <a:r>
              <a:rPr kumimoji="1" lang="en-US" altLang="zh-CN" sz="2400" dirty="0">
                <a:latin typeface="Times New Roman" pitchFamily="18" charset="0"/>
              </a:rPr>
              <a:t>&gt;</a:t>
            </a:r>
          </a:p>
          <a:p>
            <a:pPr>
              <a:spcBef>
                <a:spcPct val="50000"/>
              </a:spcBef>
              <a:buNone/>
            </a:pPr>
            <a:r>
              <a:rPr kumimoji="1" lang="en-US" altLang="zh-CN" sz="2400" dirty="0" err="1">
                <a:latin typeface="Times New Roman" pitchFamily="18" charset="0"/>
              </a:rPr>
              <a:t>int</a:t>
            </a:r>
            <a:r>
              <a:rPr kumimoji="1" lang="en-US" altLang="zh-CN" sz="2400" dirty="0">
                <a:latin typeface="Times New Roman" pitchFamily="18" charset="0"/>
              </a:rPr>
              <a:t> main(void)</a:t>
            </a:r>
          </a:p>
          <a:p>
            <a:pPr>
              <a:spcBef>
                <a:spcPct val="50000"/>
              </a:spcBef>
              <a:buNone/>
            </a:pPr>
            <a:r>
              <a:rPr kumimoji="1" lang="en-US" altLang="zh-CN" sz="2400" dirty="0">
                <a:latin typeface="Times New Roman" pitchFamily="18" charset="0"/>
              </a:rPr>
              <a:t>{</a:t>
            </a:r>
          </a:p>
          <a:p>
            <a:pPr>
              <a:spcBef>
                <a:spcPct val="50000"/>
              </a:spcBef>
              <a:buNone/>
            </a:pPr>
            <a:r>
              <a:rPr kumimoji="1" lang="en-US" altLang="zh-CN" sz="2400" dirty="0">
                <a:latin typeface="Times New Roman" pitchFamily="18" charset="0"/>
              </a:rPr>
              <a:t>    </a:t>
            </a:r>
            <a:r>
              <a:rPr kumimoji="1" lang="en-US" altLang="zh-CN" sz="2400" b="1" dirty="0" err="1">
                <a:solidFill>
                  <a:srgbClr val="FF0000"/>
                </a:solidFill>
                <a:latin typeface="Times New Roman" pitchFamily="18" charset="0"/>
              </a:rPr>
              <a:t>printf</a:t>
            </a:r>
            <a:r>
              <a:rPr kumimoji="1" lang="en-US" altLang="zh-CN" sz="2400" dirty="0">
                <a:latin typeface="Times New Roman" pitchFamily="18" charset="0"/>
              </a:rPr>
              <a:t>("Hello World\n");</a:t>
            </a:r>
          </a:p>
          <a:p>
            <a:pPr>
              <a:spcBef>
                <a:spcPct val="50000"/>
              </a:spcBef>
              <a:buNone/>
            </a:pPr>
            <a:r>
              <a:rPr kumimoji="1" lang="en-US" altLang="zh-CN" sz="2400" dirty="0">
                <a:latin typeface="Times New Roman" pitchFamily="18" charset="0"/>
              </a:rPr>
              <a:t>    </a:t>
            </a:r>
            <a:r>
              <a:rPr kumimoji="1" lang="en-US" altLang="zh-CN" sz="2400" b="1" dirty="0">
                <a:solidFill>
                  <a:schemeClr val="accent2"/>
                </a:solidFill>
                <a:latin typeface="Times New Roman" pitchFamily="18" charset="0"/>
              </a:rPr>
              <a:t>exit(</a:t>
            </a:r>
            <a:r>
              <a:rPr kumimoji="1" lang="en-US" altLang="zh-CN" sz="2400" dirty="0">
                <a:latin typeface="Times New Roman" pitchFamily="18" charset="0"/>
              </a:rPr>
              <a:t>0);</a:t>
            </a:r>
          </a:p>
          <a:p>
            <a:pPr>
              <a:spcBef>
                <a:spcPct val="50000"/>
              </a:spcBef>
              <a:buNone/>
            </a:pPr>
            <a:r>
              <a:rPr kumimoji="1" lang="en-US" altLang="zh-CN" sz="2400" dirty="0">
                <a:latin typeface="Times New Roman" pitchFamily="18" charset="0"/>
              </a:rPr>
              <a:t>}</a:t>
            </a:r>
            <a:endParaRPr kumimoji="1" lang="zh-CN" altLang="en-US" sz="2400" dirty="0">
              <a:latin typeface="Times New Roman" pitchFamily="18" charset="0"/>
            </a:endParaRPr>
          </a:p>
        </p:txBody>
      </p:sp>
      <p:sp>
        <p:nvSpPr>
          <p:cNvPr id="317445" name="Rectangle 5"/>
          <p:cNvSpPr>
            <a:spLocks noChangeArrowheads="1"/>
          </p:cNvSpPr>
          <p:nvPr/>
        </p:nvSpPr>
        <p:spPr bwMode="auto">
          <a:xfrm>
            <a:off x="5148263" y="161925"/>
            <a:ext cx="4572000" cy="6580188"/>
          </a:xfrm>
          <a:prstGeom prst="rect">
            <a:avLst/>
          </a:prstGeom>
          <a:solidFill>
            <a:srgbClr val="CC99FF"/>
          </a:solidFill>
          <a:ln w="9525" algn="ctr">
            <a:solidFill>
              <a:srgbClr val="FF3300"/>
            </a:solidFill>
            <a:miter lim="800000"/>
            <a:headEnd/>
            <a:tailEnd/>
          </a:ln>
        </p:spPr>
        <p:txBody>
          <a:bodyPr>
            <a:spAutoFit/>
          </a:bodyPr>
          <a:lstStyle/>
          <a:p>
            <a:pPr>
              <a:spcBef>
                <a:spcPct val="50000"/>
              </a:spcBef>
            </a:pPr>
            <a:r>
              <a:rPr kumimoji="1" lang="zh-CN" altLang="en-US" sz="1600" dirty="0">
                <a:latin typeface="Times New Roman" pitchFamily="18" charset="0"/>
              </a:rPr>
              <a:t>     </a:t>
            </a:r>
            <a:r>
              <a:rPr kumimoji="1" lang="en-US" altLang="zh-CN" sz="1600" dirty="0">
                <a:latin typeface="Times New Roman" pitchFamily="18" charset="0"/>
              </a:rPr>
              <a:t>1  /* </a:t>
            </a:r>
            <a:r>
              <a:rPr kumimoji="1" lang="en-US" altLang="zh-CN" sz="1600" dirty="0" err="1">
                <a:latin typeface="Times New Roman" pitchFamily="18" charset="0"/>
              </a:rPr>
              <a:t>shellcode.c</a:t>
            </a:r>
            <a:r>
              <a:rPr kumimoji="1" lang="en-US" altLang="zh-CN" sz="1600" dirty="0">
                <a:latin typeface="Times New Roman" pitchFamily="18" charset="0"/>
              </a:rPr>
              <a:t> */</a:t>
            </a:r>
          </a:p>
          <a:p>
            <a:pPr>
              <a:spcBef>
                <a:spcPct val="50000"/>
              </a:spcBef>
            </a:pPr>
            <a:r>
              <a:rPr kumimoji="1" lang="en-US" altLang="zh-CN" sz="1600" dirty="0">
                <a:latin typeface="Times New Roman" pitchFamily="18" charset="0"/>
              </a:rPr>
              <a:t>     2  void main()</a:t>
            </a:r>
          </a:p>
          <a:p>
            <a:pPr>
              <a:spcBef>
                <a:spcPct val="50000"/>
              </a:spcBef>
            </a:pPr>
            <a:r>
              <a:rPr kumimoji="1" lang="en-US" altLang="zh-CN" sz="1600" dirty="0">
                <a:latin typeface="Times New Roman" pitchFamily="18" charset="0"/>
              </a:rPr>
              <a:t>     3  {</a:t>
            </a:r>
          </a:p>
          <a:p>
            <a:pPr>
              <a:spcBef>
                <a:spcPct val="50000"/>
              </a:spcBef>
            </a:pPr>
            <a:r>
              <a:rPr kumimoji="1" lang="en-US" altLang="zh-CN" sz="1600" dirty="0">
                <a:latin typeface="Times New Roman" pitchFamily="18" charset="0"/>
              </a:rPr>
              <a:t>     4      __</a:t>
            </a:r>
            <a:r>
              <a:rPr kumimoji="1" lang="en-US" altLang="zh-CN" sz="1600" dirty="0" err="1">
                <a:latin typeface="Times New Roman" pitchFamily="18" charset="0"/>
              </a:rPr>
              <a:t>asm</a:t>
            </a:r>
            <a:r>
              <a:rPr kumimoji="1" lang="en-US" altLang="zh-CN" sz="1600" dirty="0">
                <a:latin typeface="Times New Roman" pitchFamily="18" charset="0"/>
              </a:rPr>
              <a:t>__ __volatile__("</a:t>
            </a:r>
            <a:r>
              <a:rPr kumimoji="1" lang="en-US" altLang="zh-CN" sz="1600" dirty="0" err="1">
                <a:latin typeface="Times New Roman" pitchFamily="18" charset="0"/>
              </a:rPr>
              <a:t>jmp</a:t>
            </a:r>
            <a:r>
              <a:rPr kumimoji="1" lang="en-US" altLang="zh-CN" sz="1600" dirty="0">
                <a:latin typeface="Times New Roman" pitchFamily="18" charset="0"/>
              </a:rPr>
              <a:t> forward;"</a:t>
            </a:r>
          </a:p>
          <a:p>
            <a:pPr>
              <a:spcBef>
                <a:spcPct val="50000"/>
              </a:spcBef>
            </a:pPr>
            <a:r>
              <a:rPr kumimoji="1" lang="en-US" altLang="zh-CN" sz="1600" dirty="0">
                <a:latin typeface="Times New Roman" pitchFamily="18" charset="0"/>
              </a:rPr>
              <a:t>     5                   "backward:"</a:t>
            </a:r>
          </a:p>
          <a:p>
            <a:pPr>
              <a:spcBef>
                <a:spcPct val="50000"/>
              </a:spcBef>
            </a:pPr>
            <a:r>
              <a:rPr kumimoji="1" lang="en-US" altLang="zh-CN" sz="1600" dirty="0">
                <a:latin typeface="Times New Roman" pitchFamily="18" charset="0"/>
              </a:rPr>
              <a:t>     6                           "</a:t>
            </a:r>
            <a:r>
              <a:rPr kumimoji="1" lang="en-US" altLang="zh-CN" sz="1600" dirty="0" err="1">
                <a:latin typeface="Times New Roman" pitchFamily="18" charset="0"/>
              </a:rPr>
              <a:t>popl</a:t>
            </a:r>
            <a:r>
              <a:rPr kumimoji="1" lang="en-US" altLang="zh-CN" sz="1600" dirty="0">
                <a:latin typeface="Times New Roman" pitchFamily="18" charset="0"/>
              </a:rPr>
              <a:t>   %</a:t>
            </a:r>
            <a:r>
              <a:rPr kumimoji="1" lang="en-US" altLang="zh-CN" sz="1600" dirty="0" err="1">
                <a:latin typeface="Times New Roman" pitchFamily="18" charset="0"/>
              </a:rPr>
              <a:t>esi</a:t>
            </a:r>
            <a:r>
              <a:rPr kumimoji="1" lang="en-US" altLang="zh-CN" sz="1600" dirty="0">
                <a:latin typeface="Times New Roman" pitchFamily="18" charset="0"/>
              </a:rPr>
              <a:t>;"</a:t>
            </a:r>
          </a:p>
          <a:p>
            <a:pPr>
              <a:spcBef>
                <a:spcPct val="50000"/>
              </a:spcBef>
            </a:pPr>
            <a:r>
              <a:rPr kumimoji="1" lang="en-US" altLang="zh-CN" sz="1600" dirty="0">
                <a:latin typeface="Times New Roman" pitchFamily="18" charset="0"/>
              </a:rPr>
              <a:t>     7                           </a:t>
            </a:r>
            <a:r>
              <a:rPr kumimoji="1" lang="en-US" altLang="zh-CN" sz="1600" b="1" dirty="0">
                <a:solidFill>
                  <a:srgbClr val="FF0000"/>
                </a:solidFill>
                <a:latin typeface="Times New Roman" pitchFamily="18" charset="0"/>
              </a:rPr>
              <a:t>"</a:t>
            </a:r>
            <a:r>
              <a:rPr kumimoji="1" lang="en-US" altLang="zh-CN" sz="1600" b="1" dirty="0" err="1">
                <a:solidFill>
                  <a:srgbClr val="FF0000"/>
                </a:solidFill>
                <a:latin typeface="Times New Roman" pitchFamily="18" charset="0"/>
              </a:rPr>
              <a:t>movl</a:t>
            </a:r>
            <a:r>
              <a:rPr kumimoji="1" lang="en-US" altLang="zh-CN" sz="1600" b="1" dirty="0">
                <a:solidFill>
                  <a:srgbClr val="FF0000"/>
                </a:solidFill>
                <a:latin typeface="Times New Roman" pitchFamily="18" charset="0"/>
              </a:rPr>
              <a:t>   $4, %</a:t>
            </a:r>
            <a:r>
              <a:rPr kumimoji="1" lang="en-US" altLang="zh-CN" sz="1600" b="1" dirty="0" err="1">
                <a:solidFill>
                  <a:srgbClr val="FF0000"/>
                </a:solidFill>
                <a:latin typeface="Times New Roman" pitchFamily="18" charset="0"/>
              </a:rPr>
              <a:t>eax</a:t>
            </a:r>
            <a:r>
              <a:rPr kumimoji="1" lang="en-US" altLang="zh-CN" sz="1600" b="1" dirty="0">
                <a:solidFill>
                  <a:srgbClr val="FF0000"/>
                </a:solidFill>
                <a:latin typeface="Times New Roman" pitchFamily="18" charset="0"/>
              </a:rPr>
              <a:t>;"</a:t>
            </a:r>
          </a:p>
          <a:p>
            <a:pPr>
              <a:spcBef>
                <a:spcPct val="50000"/>
              </a:spcBef>
            </a:pPr>
            <a:r>
              <a:rPr kumimoji="1" lang="en-US" altLang="zh-CN" sz="1600" dirty="0">
                <a:latin typeface="Times New Roman" pitchFamily="18" charset="0"/>
              </a:rPr>
              <a:t>     8                           "</a:t>
            </a:r>
            <a:r>
              <a:rPr kumimoji="1" lang="en-US" altLang="zh-CN" sz="1600" dirty="0" err="1">
                <a:latin typeface="Times New Roman" pitchFamily="18" charset="0"/>
              </a:rPr>
              <a:t>movl</a:t>
            </a:r>
            <a:r>
              <a:rPr kumimoji="1" lang="en-US" altLang="zh-CN" sz="1600" dirty="0">
                <a:latin typeface="Times New Roman" pitchFamily="18" charset="0"/>
              </a:rPr>
              <a:t>   $1, %</a:t>
            </a:r>
            <a:r>
              <a:rPr kumimoji="1" lang="en-US" altLang="zh-CN" sz="1600" dirty="0" err="1">
                <a:latin typeface="Times New Roman" pitchFamily="18" charset="0"/>
              </a:rPr>
              <a:t>ebx</a:t>
            </a:r>
            <a:r>
              <a:rPr kumimoji="1" lang="en-US" altLang="zh-CN" sz="1600" dirty="0">
                <a:latin typeface="Times New Roman" pitchFamily="18" charset="0"/>
              </a:rPr>
              <a:t>;"</a:t>
            </a:r>
          </a:p>
          <a:p>
            <a:pPr>
              <a:spcBef>
                <a:spcPct val="50000"/>
              </a:spcBef>
            </a:pPr>
            <a:r>
              <a:rPr kumimoji="1" lang="en-US" altLang="zh-CN" sz="1600" dirty="0">
                <a:latin typeface="Times New Roman" pitchFamily="18" charset="0"/>
              </a:rPr>
              <a:t>     9                           "</a:t>
            </a:r>
            <a:r>
              <a:rPr kumimoji="1" lang="en-US" altLang="zh-CN" sz="1600" dirty="0" err="1">
                <a:latin typeface="Times New Roman" pitchFamily="18" charset="0"/>
              </a:rPr>
              <a:t>movl</a:t>
            </a:r>
            <a:r>
              <a:rPr kumimoji="1" lang="en-US" altLang="zh-CN" sz="1600" dirty="0">
                <a:latin typeface="Times New Roman" pitchFamily="18" charset="0"/>
              </a:rPr>
              <a:t>   %</a:t>
            </a:r>
            <a:r>
              <a:rPr kumimoji="1" lang="en-US" altLang="zh-CN" sz="1600" dirty="0" err="1">
                <a:latin typeface="Times New Roman" pitchFamily="18" charset="0"/>
              </a:rPr>
              <a:t>esi</a:t>
            </a:r>
            <a:r>
              <a:rPr kumimoji="1" lang="en-US" altLang="zh-CN" sz="1600" dirty="0">
                <a:latin typeface="Times New Roman" pitchFamily="18" charset="0"/>
              </a:rPr>
              <a:t>, %</a:t>
            </a:r>
            <a:r>
              <a:rPr kumimoji="1" lang="en-US" altLang="zh-CN" sz="1600" dirty="0" err="1">
                <a:latin typeface="Times New Roman" pitchFamily="18" charset="0"/>
              </a:rPr>
              <a:t>ecx</a:t>
            </a:r>
            <a:r>
              <a:rPr kumimoji="1" lang="en-US" altLang="zh-CN" sz="1600" dirty="0">
                <a:latin typeface="Times New Roman" pitchFamily="18" charset="0"/>
              </a:rPr>
              <a:t>;"</a:t>
            </a:r>
          </a:p>
          <a:p>
            <a:pPr>
              <a:spcBef>
                <a:spcPct val="50000"/>
              </a:spcBef>
            </a:pPr>
            <a:r>
              <a:rPr kumimoji="1" lang="en-US" altLang="zh-CN" sz="1600" dirty="0">
                <a:latin typeface="Times New Roman" pitchFamily="18" charset="0"/>
              </a:rPr>
              <a:t>    10                           "</a:t>
            </a:r>
            <a:r>
              <a:rPr kumimoji="1" lang="en-US" altLang="zh-CN" sz="1600" dirty="0" err="1">
                <a:latin typeface="Times New Roman" pitchFamily="18" charset="0"/>
              </a:rPr>
              <a:t>movl</a:t>
            </a:r>
            <a:r>
              <a:rPr kumimoji="1" lang="en-US" altLang="zh-CN" sz="1600" dirty="0">
                <a:latin typeface="Times New Roman" pitchFamily="18" charset="0"/>
              </a:rPr>
              <a:t>   $12, %</a:t>
            </a:r>
            <a:r>
              <a:rPr kumimoji="1" lang="en-US" altLang="zh-CN" sz="1600" dirty="0" err="1">
                <a:latin typeface="Times New Roman" pitchFamily="18" charset="0"/>
              </a:rPr>
              <a:t>edx</a:t>
            </a:r>
            <a:r>
              <a:rPr kumimoji="1" lang="en-US" altLang="zh-CN" sz="1600" dirty="0">
                <a:latin typeface="Times New Roman" pitchFamily="18" charset="0"/>
              </a:rPr>
              <a:t>;"</a:t>
            </a:r>
          </a:p>
          <a:p>
            <a:pPr>
              <a:spcBef>
                <a:spcPct val="50000"/>
              </a:spcBef>
            </a:pPr>
            <a:r>
              <a:rPr kumimoji="1" lang="en-US" altLang="zh-CN" sz="1600" dirty="0">
                <a:latin typeface="Times New Roman" pitchFamily="18" charset="0"/>
              </a:rPr>
              <a:t>    11                           </a:t>
            </a:r>
            <a:r>
              <a:rPr kumimoji="1" lang="en-US" altLang="zh-CN" sz="1600" b="1" dirty="0">
                <a:solidFill>
                  <a:srgbClr val="FF0000"/>
                </a:solidFill>
                <a:latin typeface="Times New Roman" pitchFamily="18" charset="0"/>
              </a:rPr>
              <a:t>"</a:t>
            </a:r>
            <a:r>
              <a:rPr kumimoji="1" lang="en-US" altLang="zh-CN" sz="1600" b="1" dirty="0" err="1">
                <a:solidFill>
                  <a:srgbClr val="FF0000"/>
                </a:solidFill>
                <a:latin typeface="Times New Roman" pitchFamily="18" charset="0"/>
              </a:rPr>
              <a:t>int</a:t>
            </a:r>
            <a:r>
              <a:rPr kumimoji="1" lang="en-US" altLang="zh-CN" sz="1600" b="1" dirty="0">
                <a:solidFill>
                  <a:srgbClr val="FF0000"/>
                </a:solidFill>
                <a:latin typeface="Times New Roman" pitchFamily="18" charset="0"/>
              </a:rPr>
              <a:t>    $0x80;"</a:t>
            </a:r>
          </a:p>
          <a:p>
            <a:pPr>
              <a:spcBef>
                <a:spcPct val="50000"/>
              </a:spcBef>
            </a:pPr>
            <a:r>
              <a:rPr kumimoji="1" lang="en-US" altLang="zh-CN" sz="1600" dirty="0">
                <a:latin typeface="Times New Roman" pitchFamily="18" charset="0"/>
              </a:rPr>
              <a:t>    12                           </a:t>
            </a:r>
            <a:r>
              <a:rPr kumimoji="1" lang="en-US" altLang="zh-CN" sz="1600" b="1" dirty="0">
                <a:solidFill>
                  <a:schemeClr val="accent2"/>
                </a:solidFill>
                <a:latin typeface="Times New Roman" pitchFamily="18" charset="0"/>
              </a:rPr>
              <a:t>"</a:t>
            </a:r>
            <a:r>
              <a:rPr kumimoji="1" lang="en-US" altLang="zh-CN" sz="1600" b="1" dirty="0" err="1">
                <a:solidFill>
                  <a:schemeClr val="accent2"/>
                </a:solidFill>
                <a:latin typeface="Times New Roman" pitchFamily="18" charset="0"/>
              </a:rPr>
              <a:t>movl</a:t>
            </a:r>
            <a:r>
              <a:rPr kumimoji="1" lang="en-US" altLang="zh-CN" sz="1600" b="1" dirty="0">
                <a:solidFill>
                  <a:schemeClr val="accent2"/>
                </a:solidFill>
                <a:latin typeface="Times New Roman" pitchFamily="18" charset="0"/>
              </a:rPr>
              <a:t>   $1, %</a:t>
            </a:r>
            <a:r>
              <a:rPr kumimoji="1" lang="en-US" altLang="zh-CN" sz="1600" b="1" dirty="0" err="1">
                <a:solidFill>
                  <a:schemeClr val="accent2"/>
                </a:solidFill>
                <a:latin typeface="Times New Roman" pitchFamily="18" charset="0"/>
              </a:rPr>
              <a:t>eax</a:t>
            </a:r>
            <a:r>
              <a:rPr kumimoji="1" lang="en-US" altLang="zh-CN" sz="1600" b="1" dirty="0">
                <a:solidFill>
                  <a:schemeClr val="accent2"/>
                </a:solidFill>
                <a:latin typeface="Times New Roman" pitchFamily="18" charset="0"/>
              </a:rPr>
              <a:t>;"</a:t>
            </a:r>
          </a:p>
          <a:p>
            <a:pPr>
              <a:spcBef>
                <a:spcPct val="50000"/>
              </a:spcBef>
            </a:pPr>
            <a:r>
              <a:rPr kumimoji="1" lang="en-US" altLang="zh-CN" sz="1600" dirty="0">
                <a:latin typeface="Times New Roman" pitchFamily="18" charset="0"/>
              </a:rPr>
              <a:t>    13                           "</a:t>
            </a:r>
            <a:r>
              <a:rPr kumimoji="1" lang="en-US" altLang="zh-CN" sz="1600" dirty="0" err="1">
                <a:latin typeface="Times New Roman" pitchFamily="18" charset="0"/>
              </a:rPr>
              <a:t>movl</a:t>
            </a:r>
            <a:r>
              <a:rPr kumimoji="1" lang="en-US" altLang="zh-CN" sz="1600" dirty="0">
                <a:latin typeface="Times New Roman" pitchFamily="18" charset="0"/>
              </a:rPr>
              <a:t>   $0, %</a:t>
            </a:r>
            <a:r>
              <a:rPr kumimoji="1" lang="en-US" altLang="zh-CN" sz="1600" dirty="0" err="1">
                <a:latin typeface="Times New Roman" pitchFamily="18" charset="0"/>
              </a:rPr>
              <a:t>ebx</a:t>
            </a:r>
            <a:r>
              <a:rPr kumimoji="1" lang="en-US" altLang="zh-CN" sz="1600" dirty="0">
                <a:latin typeface="Times New Roman" pitchFamily="18" charset="0"/>
              </a:rPr>
              <a:t>;"</a:t>
            </a:r>
          </a:p>
          <a:p>
            <a:pPr>
              <a:spcBef>
                <a:spcPct val="50000"/>
              </a:spcBef>
            </a:pPr>
            <a:r>
              <a:rPr kumimoji="1" lang="en-US" altLang="zh-CN" sz="1600" dirty="0">
                <a:latin typeface="Times New Roman" pitchFamily="18" charset="0"/>
              </a:rPr>
              <a:t>    14                           </a:t>
            </a:r>
            <a:r>
              <a:rPr kumimoji="1" lang="en-US" altLang="zh-CN" sz="1600" b="1" dirty="0">
                <a:solidFill>
                  <a:schemeClr val="accent2"/>
                </a:solidFill>
                <a:latin typeface="Times New Roman" pitchFamily="18" charset="0"/>
              </a:rPr>
              <a:t>"</a:t>
            </a:r>
            <a:r>
              <a:rPr kumimoji="1" lang="en-US" altLang="zh-CN" sz="1600" b="1" dirty="0" err="1">
                <a:solidFill>
                  <a:schemeClr val="accent2"/>
                </a:solidFill>
                <a:latin typeface="Times New Roman" pitchFamily="18" charset="0"/>
              </a:rPr>
              <a:t>int</a:t>
            </a:r>
            <a:r>
              <a:rPr kumimoji="1" lang="en-US" altLang="zh-CN" sz="1600" b="1" dirty="0">
                <a:solidFill>
                  <a:schemeClr val="accent2"/>
                </a:solidFill>
                <a:latin typeface="Times New Roman" pitchFamily="18" charset="0"/>
              </a:rPr>
              <a:t>    $0x80;"</a:t>
            </a:r>
          </a:p>
          <a:p>
            <a:pPr>
              <a:spcBef>
                <a:spcPct val="50000"/>
              </a:spcBef>
            </a:pPr>
            <a:r>
              <a:rPr kumimoji="1" lang="en-US" altLang="zh-CN" sz="1600" dirty="0">
                <a:latin typeface="Times New Roman" pitchFamily="18" charset="0"/>
              </a:rPr>
              <a:t>    15                   "forward:"</a:t>
            </a:r>
          </a:p>
          <a:p>
            <a:pPr>
              <a:spcBef>
                <a:spcPct val="50000"/>
              </a:spcBef>
            </a:pPr>
            <a:r>
              <a:rPr kumimoji="1" lang="en-US" altLang="zh-CN" sz="1600" dirty="0">
                <a:latin typeface="Times New Roman" pitchFamily="18" charset="0"/>
              </a:rPr>
              <a:t>    16                           "call   backward;"</a:t>
            </a:r>
          </a:p>
          <a:p>
            <a:pPr>
              <a:spcBef>
                <a:spcPct val="50000"/>
              </a:spcBef>
            </a:pPr>
            <a:r>
              <a:rPr kumimoji="1" lang="en-US" altLang="zh-CN" sz="1600" dirty="0">
                <a:latin typeface="Times New Roman" pitchFamily="18" charset="0"/>
              </a:rPr>
              <a:t>    17                           ".string \"Hello World\\n\";");</a:t>
            </a:r>
          </a:p>
          <a:p>
            <a:pPr>
              <a:spcBef>
                <a:spcPct val="50000"/>
              </a:spcBef>
            </a:pPr>
            <a:r>
              <a:rPr kumimoji="1" lang="en-US" altLang="zh-CN" sz="1600" dirty="0">
                <a:latin typeface="Times New Roman" pitchFamily="18" charset="0"/>
              </a:rPr>
              <a:t>    18  }</a:t>
            </a:r>
            <a:endParaRPr kumimoji="1" lang="zh-CN" altLang="en-US" sz="1600" dirty="0">
              <a:latin typeface="Times New Roman" pitchFamily="18" charset="0"/>
            </a:endParaRPr>
          </a:p>
        </p:txBody>
      </p:sp>
      <p:sp>
        <p:nvSpPr>
          <p:cNvPr id="317446" name="Line 6"/>
          <p:cNvSpPr>
            <a:spLocks noChangeShapeType="1"/>
          </p:cNvSpPr>
          <p:nvPr/>
        </p:nvSpPr>
        <p:spPr bwMode="auto">
          <a:xfrm flipV="1">
            <a:off x="4535488" y="3284538"/>
            <a:ext cx="1873250" cy="792162"/>
          </a:xfrm>
          <a:prstGeom prst="line">
            <a:avLst/>
          </a:prstGeom>
          <a:noFill/>
          <a:ln w="28575">
            <a:solidFill>
              <a:srgbClr val="FF3300"/>
            </a:solidFill>
            <a:prstDash val="sysDot"/>
            <a:round/>
            <a:headEnd/>
            <a:tailEnd type="triangle" w="med" len="med"/>
          </a:ln>
        </p:spPr>
        <p:txBody>
          <a:bodyPr>
            <a:spAutoFit/>
          </a:bodyPr>
          <a:lstStyle/>
          <a:p>
            <a:endParaRPr lang="zh-CN" altLang="en-US"/>
          </a:p>
        </p:txBody>
      </p:sp>
      <p:sp>
        <p:nvSpPr>
          <p:cNvPr id="317447" name="Line 7"/>
          <p:cNvSpPr>
            <a:spLocks noChangeShapeType="1"/>
          </p:cNvSpPr>
          <p:nvPr/>
        </p:nvSpPr>
        <p:spPr bwMode="auto">
          <a:xfrm>
            <a:off x="2736850" y="4797425"/>
            <a:ext cx="3671888" cy="0"/>
          </a:xfrm>
          <a:prstGeom prst="line">
            <a:avLst/>
          </a:prstGeom>
          <a:noFill/>
          <a:ln w="28575">
            <a:solidFill>
              <a:schemeClr val="accent2"/>
            </a:solidFill>
            <a:prstDash val="sysDot"/>
            <a:round/>
            <a:headEnd/>
            <a:tailEnd type="triangle" w="med" len="med"/>
          </a:ln>
        </p:spPr>
        <p:txBody>
          <a:bodyPr>
            <a:spAutoFit/>
          </a:bodyPr>
          <a:lstStyle/>
          <a:p>
            <a:endParaRPr lang="zh-CN" altLang="en-US"/>
          </a:p>
        </p:txBody>
      </p:sp>
      <p:sp>
        <p:nvSpPr>
          <p:cNvPr id="2" name="圆角矩形 1"/>
          <p:cNvSpPr/>
          <p:nvPr/>
        </p:nvSpPr>
        <p:spPr bwMode="auto">
          <a:xfrm>
            <a:off x="6624488" y="2348880"/>
            <a:ext cx="2304256" cy="1800200"/>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
        <p:nvSpPr>
          <p:cNvPr id="12" name="圆角矩形 11"/>
          <p:cNvSpPr/>
          <p:nvPr/>
        </p:nvSpPr>
        <p:spPr bwMode="auto">
          <a:xfrm>
            <a:off x="6624488" y="4221088"/>
            <a:ext cx="2304256" cy="1008112"/>
          </a:xfrm>
          <a:prstGeom prst="roundRect">
            <a:avLst/>
          </a:prstGeom>
          <a:noFill/>
          <a:ln w="28575" cap="flat" cmpd="sng" algn="ctr">
            <a:solidFill>
              <a:srgbClr val="00206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17445"/>
                                        </p:tgtEl>
                                        <p:attrNameLst>
                                          <p:attrName>style.visibility</p:attrName>
                                        </p:attrNameLst>
                                      </p:cBhvr>
                                      <p:to>
                                        <p:strVal val="visible"/>
                                      </p:to>
                                    </p:set>
                                    <p:animEffect transition="in" filter="wipe(up)">
                                      <p:cBhvr>
                                        <p:cTn id="7" dur="500"/>
                                        <p:tgtEl>
                                          <p:spTgt spid="31744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22" presetClass="entr" presetSubtype="8" fill="hold" grpId="0" nodeType="withEffect">
                                  <p:stCondLst>
                                    <p:cond delay="0"/>
                                  </p:stCondLst>
                                  <p:childTnLst>
                                    <p:set>
                                      <p:cBhvr>
                                        <p:cTn id="13" dur="1" fill="hold">
                                          <p:stCondLst>
                                            <p:cond delay="0"/>
                                          </p:stCondLst>
                                        </p:cTn>
                                        <p:tgtEl>
                                          <p:spTgt spid="317446"/>
                                        </p:tgtEl>
                                        <p:attrNameLst>
                                          <p:attrName>style.visibility</p:attrName>
                                        </p:attrNameLst>
                                      </p:cBhvr>
                                      <p:to>
                                        <p:strVal val="visible"/>
                                      </p:to>
                                    </p:set>
                                    <p:animEffect transition="in" filter="wipe(left)">
                                      <p:cBhvr>
                                        <p:cTn id="14" dur="500"/>
                                        <p:tgtEl>
                                          <p:spTgt spid="31744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22" presetClass="entr" presetSubtype="8" fill="hold" grpId="0" nodeType="withEffect">
                                  <p:stCondLst>
                                    <p:cond delay="0"/>
                                  </p:stCondLst>
                                  <p:childTnLst>
                                    <p:set>
                                      <p:cBhvr>
                                        <p:cTn id="20" dur="1" fill="hold">
                                          <p:stCondLst>
                                            <p:cond delay="0"/>
                                          </p:stCondLst>
                                        </p:cTn>
                                        <p:tgtEl>
                                          <p:spTgt spid="317447"/>
                                        </p:tgtEl>
                                        <p:attrNameLst>
                                          <p:attrName>style.visibility</p:attrName>
                                        </p:attrNameLst>
                                      </p:cBhvr>
                                      <p:to>
                                        <p:strVal val="visible"/>
                                      </p:to>
                                    </p:set>
                                    <p:animEffect transition="in" filter="wipe(left)">
                                      <p:cBhvr>
                                        <p:cTn id="21" dur="500"/>
                                        <p:tgtEl>
                                          <p:spTgt spid="3174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5" grpId="0" animBg="1"/>
      <p:bldP spid="317446" grpId="0" animBg="1"/>
      <p:bldP spid="317447" grpId="0" animBg="1"/>
      <p:bldP spid="2" grpId="0" animBg="1"/>
      <p:bldP spid="12" grpId="0" animBg="1"/>
    </p:bld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0" name="Line 2"/>
          <p:cNvSpPr>
            <a:spLocks noChangeShapeType="1"/>
          </p:cNvSpPr>
          <p:nvPr/>
        </p:nvSpPr>
        <p:spPr bwMode="auto">
          <a:xfrm>
            <a:off x="0" y="3562350"/>
            <a:ext cx="10080625" cy="0"/>
          </a:xfrm>
          <a:prstGeom prst="line">
            <a:avLst/>
          </a:prstGeom>
          <a:noFill/>
          <a:ln w="19050">
            <a:solidFill>
              <a:srgbClr val="666699"/>
            </a:solidFill>
            <a:round/>
            <a:headEnd/>
            <a:tailEnd/>
          </a:ln>
        </p:spPr>
        <p:txBody>
          <a:bodyPr/>
          <a:lstStyle/>
          <a:p>
            <a:endParaRPr lang="zh-CN" altLang="en-US"/>
          </a:p>
        </p:txBody>
      </p:sp>
      <p:grpSp>
        <p:nvGrpSpPr>
          <p:cNvPr id="130051" name="Group 3"/>
          <p:cNvGrpSpPr>
            <a:grpSpLocks/>
          </p:cNvGrpSpPr>
          <p:nvPr/>
        </p:nvGrpSpPr>
        <p:grpSpPr bwMode="auto">
          <a:xfrm>
            <a:off x="0" y="2636838"/>
            <a:ext cx="10080625" cy="909637"/>
            <a:chOff x="0" y="1661"/>
            <a:chExt cx="6350" cy="573"/>
          </a:xfrm>
        </p:grpSpPr>
        <p:sp>
          <p:nvSpPr>
            <p:cNvPr id="130162" name="Rectangle 4"/>
            <p:cNvSpPr>
              <a:spLocks noChangeArrowheads="1"/>
            </p:cNvSpPr>
            <p:nvPr/>
          </p:nvSpPr>
          <p:spPr bwMode="auto">
            <a:xfrm>
              <a:off x="0" y="1661"/>
              <a:ext cx="6349" cy="573"/>
            </a:xfrm>
            <a:prstGeom prst="rect">
              <a:avLst/>
            </a:prstGeom>
            <a:solidFill>
              <a:srgbClr val="3A8CE7"/>
            </a:solidFill>
            <a:ln w="9525">
              <a:noFill/>
              <a:miter lim="800000"/>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63" name="Line 5"/>
            <p:cNvSpPr>
              <a:spLocks noChangeShapeType="1"/>
            </p:cNvSpPr>
            <p:nvPr/>
          </p:nvSpPr>
          <p:spPr bwMode="auto">
            <a:xfrm>
              <a:off x="0" y="1766"/>
              <a:ext cx="6350" cy="0"/>
            </a:xfrm>
            <a:prstGeom prst="line">
              <a:avLst/>
            </a:prstGeom>
            <a:noFill/>
            <a:ln w="19050">
              <a:solidFill>
                <a:srgbClr val="FFFFFF"/>
              </a:solidFill>
              <a:round/>
              <a:headEnd/>
              <a:tailEnd/>
            </a:ln>
          </p:spPr>
          <p:txBody>
            <a:bodyPr/>
            <a:lstStyle/>
            <a:p>
              <a:endParaRPr lang="zh-CN" altLang="en-US"/>
            </a:p>
          </p:txBody>
        </p:sp>
      </p:grpSp>
      <p:grpSp>
        <p:nvGrpSpPr>
          <p:cNvPr id="130052" name="Group 6"/>
          <p:cNvGrpSpPr>
            <a:grpSpLocks/>
          </p:cNvGrpSpPr>
          <p:nvPr/>
        </p:nvGrpSpPr>
        <p:grpSpPr bwMode="auto">
          <a:xfrm>
            <a:off x="71438" y="80963"/>
            <a:ext cx="2228850" cy="6680200"/>
            <a:chOff x="45" y="51"/>
            <a:chExt cx="1404" cy="4208"/>
          </a:xfrm>
        </p:grpSpPr>
        <p:sp>
          <p:nvSpPr>
            <p:cNvPr id="130055" name="Oval 7"/>
            <p:cNvSpPr>
              <a:spLocks noChangeArrowheads="1"/>
            </p:cNvSpPr>
            <p:nvPr/>
          </p:nvSpPr>
          <p:spPr bwMode="auto">
            <a:xfrm>
              <a:off x="635" y="225"/>
              <a:ext cx="225"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56" name="Oval 8"/>
            <p:cNvSpPr>
              <a:spLocks noChangeArrowheads="1"/>
            </p:cNvSpPr>
            <p:nvPr/>
          </p:nvSpPr>
          <p:spPr bwMode="auto">
            <a:xfrm>
              <a:off x="340" y="225"/>
              <a:ext cx="225"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57" name="Oval 9"/>
            <p:cNvSpPr>
              <a:spLocks noChangeArrowheads="1"/>
            </p:cNvSpPr>
            <p:nvPr/>
          </p:nvSpPr>
          <p:spPr bwMode="auto">
            <a:xfrm>
              <a:off x="45"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58" name="Oval 10"/>
            <p:cNvSpPr>
              <a:spLocks noChangeArrowheads="1"/>
            </p:cNvSpPr>
            <p:nvPr/>
          </p:nvSpPr>
          <p:spPr bwMode="auto">
            <a:xfrm>
              <a:off x="1225"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59" name="Oval 11"/>
            <p:cNvSpPr>
              <a:spLocks noChangeArrowheads="1"/>
            </p:cNvSpPr>
            <p:nvPr/>
          </p:nvSpPr>
          <p:spPr bwMode="auto">
            <a:xfrm>
              <a:off x="930"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60" name="Oval 12"/>
            <p:cNvSpPr>
              <a:spLocks noChangeArrowheads="1"/>
            </p:cNvSpPr>
            <p:nvPr/>
          </p:nvSpPr>
          <p:spPr bwMode="auto">
            <a:xfrm>
              <a:off x="69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61" name="Oval 13"/>
            <p:cNvSpPr>
              <a:spLocks noChangeArrowheads="1"/>
            </p:cNvSpPr>
            <p:nvPr/>
          </p:nvSpPr>
          <p:spPr bwMode="auto">
            <a:xfrm>
              <a:off x="396" y="524"/>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62" name="Oval 14"/>
            <p:cNvSpPr>
              <a:spLocks noChangeArrowheads="1"/>
            </p:cNvSpPr>
            <p:nvPr/>
          </p:nvSpPr>
          <p:spPr bwMode="auto">
            <a:xfrm>
              <a:off x="10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63" name="Oval 15"/>
            <p:cNvSpPr>
              <a:spLocks noChangeArrowheads="1"/>
            </p:cNvSpPr>
            <p:nvPr/>
          </p:nvSpPr>
          <p:spPr bwMode="auto">
            <a:xfrm>
              <a:off x="128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64" name="Oval 16"/>
            <p:cNvSpPr>
              <a:spLocks noChangeArrowheads="1"/>
            </p:cNvSpPr>
            <p:nvPr/>
          </p:nvSpPr>
          <p:spPr bwMode="auto">
            <a:xfrm>
              <a:off x="986"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65" name="Oval 17"/>
            <p:cNvSpPr>
              <a:spLocks noChangeArrowheads="1"/>
            </p:cNvSpPr>
            <p:nvPr/>
          </p:nvSpPr>
          <p:spPr bwMode="auto">
            <a:xfrm>
              <a:off x="672"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66" name="Oval 18"/>
            <p:cNvSpPr>
              <a:spLocks noChangeArrowheads="1"/>
            </p:cNvSpPr>
            <p:nvPr/>
          </p:nvSpPr>
          <p:spPr bwMode="auto">
            <a:xfrm>
              <a:off x="377"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67" name="Oval 19"/>
            <p:cNvSpPr>
              <a:spLocks noChangeArrowheads="1"/>
            </p:cNvSpPr>
            <p:nvPr/>
          </p:nvSpPr>
          <p:spPr bwMode="auto">
            <a:xfrm>
              <a:off x="82" y="73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68" name="Oval 20"/>
            <p:cNvSpPr>
              <a:spLocks noChangeArrowheads="1"/>
            </p:cNvSpPr>
            <p:nvPr/>
          </p:nvSpPr>
          <p:spPr bwMode="auto">
            <a:xfrm>
              <a:off x="1262" y="73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69" name="Oval 21"/>
            <p:cNvSpPr>
              <a:spLocks noChangeArrowheads="1"/>
            </p:cNvSpPr>
            <p:nvPr/>
          </p:nvSpPr>
          <p:spPr bwMode="auto">
            <a:xfrm>
              <a:off x="967"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70" name="Oval 22"/>
            <p:cNvSpPr>
              <a:spLocks noChangeArrowheads="1"/>
            </p:cNvSpPr>
            <p:nvPr/>
          </p:nvSpPr>
          <p:spPr bwMode="auto">
            <a:xfrm>
              <a:off x="635" y="1164"/>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71" name="Oval 23"/>
            <p:cNvSpPr>
              <a:spLocks noChangeArrowheads="1"/>
            </p:cNvSpPr>
            <p:nvPr/>
          </p:nvSpPr>
          <p:spPr bwMode="auto">
            <a:xfrm>
              <a:off x="340" y="1164"/>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72" name="Oval 24"/>
            <p:cNvSpPr>
              <a:spLocks noChangeArrowheads="1"/>
            </p:cNvSpPr>
            <p:nvPr/>
          </p:nvSpPr>
          <p:spPr bwMode="auto">
            <a:xfrm>
              <a:off x="45"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73" name="Oval 25"/>
            <p:cNvSpPr>
              <a:spLocks noChangeArrowheads="1"/>
            </p:cNvSpPr>
            <p:nvPr/>
          </p:nvSpPr>
          <p:spPr bwMode="auto">
            <a:xfrm>
              <a:off x="1225"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74" name="Oval 26"/>
            <p:cNvSpPr>
              <a:spLocks noChangeArrowheads="1"/>
            </p:cNvSpPr>
            <p:nvPr/>
          </p:nvSpPr>
          <p:spPr bwMode="auto">
            <a:xfrm>
              <a:off x="930"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75" name="Oval 27"/>
            <p:cNvSpPr>
              <a:spLocks noChangeArrowheads="1"/>
            </p:cNvSpPr>
            <p:nvPr/>
          </p:nvSpPr>
          <p:spPr bwMode="auto">
            <a:xfrm>
              <a:off x="69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76" name="Oval 28"/>
            <p:cNvSpPr>
              <a:spLocks noChangeArrowheads="1"/>
            </p:cNvSpPr>
            <p:nvPr/>
          </p:nvSpPr>
          <p:spPr bwMode="auto">
            <a:xfrm>
              <a:off x="396" y="98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77" name="Oval 29"/>
            <p:cNvSpPr>
              <a:spLocks noChangeArrowheads="1"/>
            </p:cNvSpPr>
            <p:nvPr/>
          </p:nvSpPr>
          <p:spPr bwMode="auto">
            <a:xfrm>
              <a:off x="10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78" name="Oval 30"/>
            <p:cNvSpPr>
              <a:spLocks noChangeArrowheads="1"/>
            </p:cNvSpPr>
            <p:nvPr/>
          </p:nvSpPr>
          <p:spPr bwMode="auto">
            <a:xfrm>
              <a:off x="128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79" name="Oval 31"/>
            <p:cNvSpPr>
              <a:spLocks noChangeArrowheads="1"/>
            </p:cNvSpPr>
            <p:nvPr/>
          </p:nvSpPr>
          <p:spPr bwMode="auto">
            <a:xfrm>
              <a:off x="986"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80" name="Oval 32"/>
            <p:cNvSpPr>
              <a:spLocks noChangeArrowheads="1"/>
            </p:cNvSpPr>
            <p:nvPr/>
          </p:nvSpPr>
          <p:spPr bwMode="auto">
            <a:xfrm>
              <a:off x="69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81" name="Oval 33"/>
            <p:cNvSpPr>
              <a:spLocks noChangeArrowheads="1"/>
            </p:cNvSpPr>
            <p:nvPr/>
          </p:nvSpPr>
          <p:spPr bwMode="auto">
            <a:xfrm>
              <a:off x="396" y="1480"/>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82" name="Oval 34"/>
            <p:cNvSpPr>
              <a:spLocks noChangeArrowheads="1"/>
            </p:cNvSpPr>
            <p:nvPr/>
          </p:nvSpPr>
          <p:spPr bwMode="auto">
            <a:xfrm>
              <a:off x="10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83" name="Oval 35"/>
            <p:cNvSpPr>
              <a:spLocks noChangeArrowheads="1"/>
            </p:cNvSpPr>
            <p:nvPr/>
          </p:nvSpPr>
          <p:spPr bwMode="auto">
            <a:xfrm>
              <a:off x="128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84" name="Oval 36"/>
            <p:cNvSpPr>
              <a:spLocks noChangeArrowheads="1"/>
            </p:cNvSpPr>
            <p:nvPr/>
          </p:nvSpPr>
          <p:spPr bwMode="auto">
            <a:xfrm>
              <a:off x="986"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85" name="Oval 37"/>
            <p:cNvSpPr>
              <a:spLocks noChangeArrowheads="1"/>
            </p:cNvSpPr>
            <p:nvPr/>
          </p:nvSpPr>
          <p:spPr bwMode="auto">
            <a:xfrm>
              <a:off x="672"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86" name="Oval 38"/>
            <p:cNvSpPr>
              <a:spLocks noChangeArrowheads="1"/>
            </p:cNvSpPr>
            <p:nvPr/>
          </p:nvSpPr>
          <p:spPr bwMode="auto">
            <a:xfrm>
              <a:off x="377"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87" name="Oval 39"/>
            <p:cNvSpPr>
              <a:spLocks noChangeArrowheads="1"/>
            </p:cNvSpPr>
            <p:nvPr/>
          </p:nvSpPr>
          <p:spPr bwMode="auto">
            <a:xfrm>
              <a:off x="82" y="1691"/>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88" name="Oval 40"/>
            <p:cNvSpPr>
              <a:spLocks noChangeArrowheads="1"/>
            </p:cNvSpPr>
            <p:nvPr/>
          </p:nvSpPr>
          <p:spPr bwMode="auto">
            <a:xfrm>
              <a:off x="1262" y="1691"/>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89" name="Oval 41"/>
            <p:cNvSpPr>
              <a:spLocks noChangeArrowheads="1"/>
            </p:cNvSpPr>
            <p:nvPr/>
          </p:nvSpPr>
          <p:spPr bwMode="auto">
            <a:xfrm>
              <a:off x="967"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90" name="Oval 42"/>
            <p:cNvSpPr>
              <a:spLocks noChangeArrowheads="1"/>
            </p:cNvSpPr>
            <p:nvPr/>
          </p:nvSpPr>
          <p:spPr bwMode="auto">
            <a:xfrm>
              <a:off x="69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91" name="Oval 43"/>
            <p:cNvSpPr>
              <a:spLocks noChangeArrowheads="1"/>
            </p:cNvSpPr>
            <p:nvPr/>
          </p:nvSpPr>
          <p:spPr bwMode="auto">
            <a:xfrm>
              <a:off x="396" y="1937"/>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92" name="Oval 44"/>
            <p:cNvSpPr>
              <a:spLocks noChangeArrowheads="1"/>
            </p:cNvSpPr>
            <p:nvPr/>
          </p:nvSpPr>
          <p:spPr bwMode="auto">
            <a:xfrm>
              <a:off x="10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93" name="Oval 45"/>
            <p:cNvSpPr>
              <a:spLocks noChangeArrowheads="1"/>
            </p:cNvSpPr>
            <p:nvPr/>
          </p:nvSpPr>
          <p:spPr bwMode="auto">
            <a:xfrm>
              <a:off x="128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94" name="Oval 46"/>
            <p:cNvSpPr>
              <a:spLocks noChangeArrowheads="1"/>
            </p:cNvSpPr>
            <p:nvPr/>
          </p:nvSpPr>
          <p:spPr bwMode="auto">
            <a:xfrm>
              <a:off x="986"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95" name="Oval 47"/>
            <p:cNvSpPr>
              <a:spLocks noChangeArrowheads="1"/>
            </p:cNvSpPr>
            <p:nvPr/>
          </p:nvSpPr>
          <p:spPr bwMode="auto">
            <a:xfrm>
              <a:off x="69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96" name="Oval 48"/>
            <p:cNvSpPr>
              <a:spLocks noChangeArrowheads="1"/>
            </p:cNvSpPr>
            <p:nvPr/>
          </p:nvSpPr>
          <p:spPr bwMode="auto">
            <a:xfrm>
              <a:off x="396" y="5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97" name="Oval 49"/>
            <p:cNvSpPr>
              <a:spLocks noChangeArrowheads="1"/>
            </p:cNvSpPr>
            <p:nvPr/>
          </p:nvSpPr>
          <p:spPr bwMode="auto">
            <a:xfrm>
              <a:off x="10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98" name="Oval 50"/>
            <p:cNvSpPr>
              <a:spLocks noChangeArrowheads="1"/>
            </p:cNvSpPr>
            <p:nvPr/>
          </p:nvSpPr>
          <p:spPr bwMode="auto">
            <a:xfrm>
              <a:off x="128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099" name="Oval 51"/>
            <p:cNvSpPr>
              <a:spLocks noChangeArrowheads="1"/>
            </p:cNvSpPr>
            <p:nvPr/>
          </p:nvSpPr>
          <p:spPr bwMode="auto">
            <a:xfrm>
              <a:off x="986"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00" name="Oval 52"/>
            <p:cNvSpPr>
              <a:spLocks noChangeArrowheads="1"/>
            </p:cNvSpPr>
            <p:nvPr/>
          </p:nvSpPr>
          <p:spPr bwMode="auto">
            <a:xfrm>
              <a:off x="635" y="2160"/>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01" name="Oval 53"/>
            <p:cNvSpPr>
              <a:spLocks noChangeArrowheads="1"/>
            </p:cNvSpPr>
            <p:nvPr/>
          </p:nvSpPr>
          <p:spPr bwMode="auto">
            <a:xfrm>
              <a:off x="340" y="2160"/>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02" name="Oval 54"/>
            <p:cNvSpPr>
              <a:spLocks noChangeArrowheads="1"/>
            </p:cNvSpPr>
            <p:nvPr/>
          </p:nvSpPr>
          <p:spPr bwMode="auto">
            <a:xfrm>
              <a:off x="45"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03" name="Oval 55"/>
            <p:cNvSpPr>
              <a:spLocks noChangeArrowheads="1"/>
            </p:cNvSpPr>
            <p:nvPr/>
          </p:nvSpPr>
          <p:spPr bwMode="auto">
            <a:xfrm>
              <a:off x="1225"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04" name="Oval 56"/>
            <p:cNvSpPr>
              <a:spLocks noChangeArrowheads="1"/>
            </p:cNvSpPr>
            <p:nvPr/>
          </p:nvSpPr>
          <p:spPr bwMode="auto">
            <a:xfrm>
              <a:off x="930"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05" name="Oval 57"/>
            <p:cNvSpPr>
              <a:spLocks noChangeArrowheads="1"/>
            </p:cNvSpPr>
            <p:nvPr/>
          </p:nvSpPr>
          <p:spPr bwMode="auto">
            <a:xfrm>
              <a:off x="69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06" name="Oval 58"/>
            <p:cNvSpPr>
              <a:spLocks noChangeArrowheads="1"/>
            </p:cNvSpPr>
            <p:nvPr/>
          </p:nvSpPr>
          <p:spPr bwMode="auto">
            <a:xfrm>
              <a:off x="396" y="2476"/>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07" name="Oval 59"/>
            <p:cNvSpPr>
              <a:spLocks noChangeArrowheads="1"/>
            </p:cNvSpPr>
            <p:nvPr/>
          </p:nvSpPr>
          <p:spPr bwMode="auto">
            <a:xfrm>
              <a:off x="10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08" name="Oval 60"/>
            <p:cNvSpPr>
              <a:spLocks noChangeArrowheads="1"/>
            </p:cNvSpPr>
            <p:nvPr/>
          </p:nvSpPr>
          <p:spPr bwMode="auto">
            <a:xfrm>
              <a:off x="128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09" name="Oval 61"/>
            <p:cNvSpPr>
              <a:spLocks noChangeArrowheads="1"/>
            </p:cNvSpPr>
            <p:nvPr/>
          </p:nvSpPr>
          <p:spPr bwMode="auto">
            <a:xfrm>
              <a:off x="986"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10" name="Oval 62"/>
            <p:cNvSpPr>
              <a:spLocks noChangeArrowheads="1"/>
            </p:cNvSpPr>
            <p:nvPr/>
          </p:nvSpPr>
          <p:spPr bwMode="auto">
            <a:xfrm>
              <a:off x="672"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11" name="Oval 63"/>
            <p:cNvSpPr>
              <a:spLocks noChangeArrowheads="1"/>
            </p:cNvSpPr>
            <p:nvPr/>
          </p:nvSpPr>
          <p:spPr bwMode="auto">
            <a:xfrm>
              <a:off x="377"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12" name="Oval 64"/>
            <p:cNvSpPr>
              <a:spLocks noChangeArrowheads="1"/>
            </p:cNvSpPr>
            <p:nvPr/>
          </p:nvSpPr>
          <p:spPr bwMode="auto">
            <a:xfrm>
              <a:off x="82" y="2687"/>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13" name="Oval 65"/>
            <p:cNvSpPr>
              <a:spLocks noChangeArrowheads="1"/>
            </p:cNvSpPr>
            <p:nvPr/>
          </p:nvSpPr>
          <p:spPr bwMode="auto">
            <a:xfrm>
              <a:off x="1262" y="2687"/>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14" name="Oval 66"/>
            <p:cNvSpPr>
              <a:spLocks noChangeArrowheads="1"/>
            </p:cNvSpPr>
            <p:nvPr/>
          </p:nvSpPr>
          <p:spPr bwMode="auto">
            <a:xfrm>
              <a:off x="967"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15" name="Oval 67"/>
            <p:cNvSpPr>
              <a:spLocks noChangeArrowheads="1"/>
            </p:cNvSpPr>
            <p:nvPr/>
          </p:nvSpPr>
          <p:spPr bwMode="auto">
            <a:xfrm>
              <a:off x="69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16" name="Oval 68"/>
            <p:cNvSpPr>
              <a:spLocks noChangeArrowheads="1"/>
            </p:cNvSpPr>
            <p:nvPr/>
          </p:nvSpPr>
          <p:spPr bwMode="auto">
            <a:xfrm>
              <a:off x="396" y="2933"/>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17" name="Oval 69"/>
            <p:cNvSpPr>
              <a:spLocks noChangeArrowheads="1"/>
            </p:cNvSpPr>
            <p:nvPr/>
          </p:nvSpPr>
          <p:spPr bwMode="auto">
            <a:xfrm>
              <a:off x="10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18" name="Oval 70"/>
            <p:cNvSpPr>
              <a:spLocks noChangeArrowheads="1"/>
            </p:cNvSpPr>
            <p:nvPr/>
          </p:nvSpPr>
          <p:spPr bwMode="auto">
            <a:xfrm>
              <a:off x="128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19" name="Oval 71"/>
            <p:cNvSpPr>
              <a:spLocks noChangeArrowheads="1"/>
            </p:cNvSpPr>
            <p:nvPr/>
          </p:nvSpPr>
          <p:spPr bwMode="auto">
            <a:xfrm>
              <a:off x="986"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20" name="Oval 72"/>
            <p:cNvSpPr>
              <a:spLocks noChangeArrowheads="1"/>
            </p:cNvSpPr>
            <p:nvPr/>
          </p:nvSpPr>
          <p:spPr bwMode="auto">
            <a:xfrm>
              <a:off x="635" y="3158"/>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21" name="Oval 73"/>
            <p:cNvSpPr>
              <a:spLocks noChangeArrowheads="1"/>
            </p:cNvSpPr>
            <p:nvPr/>
          </p:nvSpPr>
          <p:spPr bwMode="auto">
            <a:xfrm>
              <a:off x="340" y="3158"/>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22" name="Oval 74"/>
            <p:cNvSpPr>
              <a:spLocks noChangeArrowheads="1"/>
            </p:cNvSpPr>
            <p:nvPr/>
          </p:nvSpPr>
          <p:spPr bwMode="auto">
            <a:xfrm>
              <a:off x="45"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23" name="Oval 75"/>
            <p:cNvSpPr>
              <a:spLocks noChangeArrowheads="1"/>
            </p:cNvSpPr>
            <p:nvPr/>
          </p:nvSpPr>
          <p:spPr bwMode="auto">
            <a:xfrm>
              <a:off x="1225"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24" name="Oval 76"/>
            <p:cNvSpPr>
              <a:spLocks noChangeArrowheads="1"/>
            </p:cNvSpPr>
            <p:nvPr/>
          </p:nvSpPr>
          <p:spPr bwMode="auto">
            <a:xfrm>
              <a:off x="930"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25" name="Oval 77"/>
            <p:cNvSpPr>
              <a:spLocks noChangeArrowheads="1"/>
            </p:cNvSpPr>
            <p:nvPr/>
          </p:nvSpPr>
          <p:spPr bwMode="auto">
            <a:xfrm>
              <a:off x="69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26" name="Oval 78"/>
            <p:cNvSpPr>
              <a:spLocks noChangeArrowheads="1"/>
            </p:cNvSpPr>
            <p:nvPr/>
          </p:nvSpPr>
          <p:spPr bwMode="auto">
            <a:xfrm>
              <a:off x="396" y="3474"/>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27" name="Oval 79"/>
            <p:cNvSpPr>
              <a:spLocks noChangeArrowheads="1"/>
            </p:cNvSpPr>
            <p:nvPr/>
          </p:nvSpPr>
          <p:spPr bwMode="auto">
            <a:xfrm>
              <a:off x="10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28" name="Oval 80"/>
            <p:cNvSpPr>
              <a:spLocks noChangeArrowheads="1"/>
            </p:cNvSpPr>
            <p:nvPr/>
          </p:nvSpPr>
          <p:spPr bwMode="auto">
            <a:xfrm>
              <a:off x="128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29" name="Oval 81"/>
            <p:cNvSpPr>
              <a:spLocks noChangeArrowheads="1"/>
            </p:cNvSpPr>
            <p:nvPr/>
          </p:nvSpPr>
          <p:spPr bwMode="auto">
            <a:xfrm>
              <a:off x="986"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30" name="Oval 82"/>
            <p:cNvSpPr>
              <a:spLocks noChangeArrowheads="1"/>
            </p:cNvSpPr>
            <p:nvPr/>
          </p:nvSpPr>
          <p:spPr bwMode="auto">
            <a:xfrm>
              <a:off x="672"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31" name="Oval 83"/>
            <p:cNvSpPr>
              <a:spLocks noChangeArrowheads="1"/>
            </p:cNvSpPr>
            <p:nvPr/>
          </p:nvSpPr>
          <p:spPr bwMode="auto">
            <a:xfrm>
              <a:off x="377"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32" name="Oval 84"/>
            <p:cNvSpPr>
              <a:spLocks noChangeArrowheads="1"/>
            </p:cNvSpPr>
            <p:nvPr/>
          </p:nvSpPr>
          <p:spPr bwMode="auto">
            <a:xfrm>
              <a:off x="82" y="368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33" name="Oval 85"/>
            <p:cNvSpPr>
              <a:spLocks noChangeArrowheads="1"/>
            </p:cNvSpPr>
            <p:nvPr/>
          </p:nvSpPr>
          <p:spPr bwMode="auto">
            <a:xfrm>
              <a:off x="1262" y="368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34" name="Oval 86"/>
            <p:cNvSpPr>
              <a:spLocks noChangeArrowheads="1"/>
            </p:cNvSpPr>
            <p:nvPr/>
          </p:nvSpPr>
          <p:spPr bwMode="auto">
            <a:xfrm>
              <a:off x="967"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35" name="Oval 87"/>
            <p:cNvSpPr>
              <a:spLocks noChangeArrowheads="1"/>
            </p:cNvSpPr>
            <p:nvPr/>
          </p:nvSpPr>
          <p:spPr bwMode="auto">
            <a:xfrm>
              <a:off x="69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36" name="Oval 88"/>
            <p:cNvSpPr>
              <a:spLocks noChangeArrowheads="1"/>
            </p:cNvSpPr>
            <p:nvPr/>
          </p:nvSpPr>
          <p:spPr bwMode="auto">
            <a:xfrm>
              <a:off x="396" y="393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37" name="Oval 89"/>
            <p:cNvSpPr>
              <a:spLocks noChangeArrowheads="1"/>
            </p:cNvSpPr>
            <p:nvPr/>
          </p:nvSpPr>
          <p:spPr bwMode="auto">
            <a:xfrm>
              <a:off x="10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38" name="Oval 90"/>
            <p:cNvSpPr>
              <a:spLocks noChangeArrowheads="1"/>
            </p:cNvSpPr>
            <p:nvPr/>
          </p:nvSpPr>
          <p:spPr bwMode="auto">
            <a:xfrm>
              <a:off x="128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39" name="Oval 91"/>
            <p:cNvSpPr>
              <a:spLocks noChangeArrowheads="1"/>
            </p:cNvSpPr>
            <p:nvPr/>
          </p:nvSpPr>
          <p:spPr bwMode="auto">
            <a:xfrm>
              <a:off x="986"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40" name="Oval 92"/>
            <p:cNvSpPr>
              <a:spLocks noChangeArrowheads="1"/>
            </p:cNvSpPr>
            <p:nvPr/>
          </p:nvSpPr>
          <p:spPr bwMode="auto">
            <a:xfrm>
              <a:off x="672"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41" name="Oval 93"/>
            <p:cNvSpPr>
              <a:spLocks noChangeArrowheads="1"/>
            </p:cNvSpPr>
            <p:nvPr/>
          </p:nvSpPr>
          <p:spPr bwMode="auto">
            <a:xfrm>
              <a:off x="377"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42" name="Oval 94"/>
            <p:cNvSpPr>
              <a:spLocks noChangeArrowheads="1"/>
            </p:cNvSpPr>
            <p:nvPr/>
          </p:nvSpPr>
          <p:spPr bwMode="auto">
            <a:xfrm>
              <a:off x="82" y="4110"/>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43" name="Oval 95"/>
            <p:cNvSpPr>
              <a:spLocks noChangeArrowheads="1"/>
            </p:cNvSpPr>
            <p:nvPr/>
          </p:nvSpPr>
          <p:spPr bwMode="auto">
            <a:xfrm>
              <a:off x="1262" y="4110"/>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44" name="Oval 96"/>
            <p:cNvSpPr>
              <a:spLocks noChangeArrowheads="1"/>
            </p:cNvSpPr>
            <p:nvPr/>
          </p:nvSpPr>
          <p:spPr bwMode="auto">
            <a:xfrm>
              <a:off x="967"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45" name="Oval 97"/>
            <p:cNvSpPr>
              <a:spLocks noChangeArrowheads="1"/>
            </p:cNvSpPr>
            <p:nvPr/>
          </p:nvSpPr>
          <p:spPr bwMode="auto">
            <a:xfrm>
              <a:off x="1299"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46" name="Oval 98"/>
            <p:cNvSpPr>
              <a:spLocks noChangeArrowheads="1"/>
            </p:cNvSpPr>
            <p:nvPr/>
          </p:nvSpPr>
          <p:spPr bwMode="auto">
            <a:xfrm>
              <a:off x="1006"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47" name="Oval 99"/>
            <p:cNvSpPr>
              <a:spLocks noChangeArrowheads="1"/>
            </p:cNvSpPr>
            <p:nvPr/>
          </p:nvSpPr>
          <p:spPr bwMode="auto">
            <a:xfrm>
              <a:off x="709" y="1682"/>
              <a:ext cx="71" cy="71"/>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48" name="Oval 100"/>
            <p:cNvSpPr>
              <a:spLocks noChangeArrowheads="1"/>
            </p:cNvSpPr>
            <p:nvPr/>
          </p:nvSpPr>
          <p:spPr bwMode="auto">
            <a:xfrm>
              <a:off x="708" y="1682"/>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49" name="Oval 101"/>
            <p:cNvSpPr>
              <a:spLocks noChangeArrowheads="1"/>
            </p:cNvSpPr>
            <p:nvPr/>
          </p:nvSpPr>
          <p:spPr bwMode="auto">
            <a:xfrm>
              <a:off x="412"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50" name="Oval 102"/>
            <p:cNvSpPr>
              <a:spLocks noChangeArrowheads="1"/>
            </p:cNvSpPr>
            <p:nvPr/>
          </p:nvSpPr>
          <p:spPr bwMode="auto">
            <a:xfrm>
              <a:off x="119"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51" name="Oval 103"/>
            <p:cNvSpPr>
              <a:spLocks noChangeArrowheads="1"/>
            </p:cNvSpPr>
            <p:nvPr/>
          </p:nvSpPr>
          <p:spPr bwMode="auto">
            <a:xfrm>
              <a:off x="1299"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52" name="Oval 104"/>
            <p:cNvSpPr>
              <a:spLocks noChangeArrowheads="1"/>
            </p:cNvSpPr>
            <p:nvPr/>
          </p:nvSpPr>
          <p:spPr bwMode="auto">
            <a:xfrm>
              <a:off x="1006"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53" name="Oval 105"/>
            <p:cNvSpPr>
              <a:spLocks noChangeArrowheads="1"/>
            </p:cNvSpPr>
            <p:nvPr/>
          </p:nvSpPr>
          <p:spPr bwMode="auto">
            <a:xfrm>
              <a:off x="708" y="1993"/>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54" name="Oval 106"/>
            <p:cNvSpPr>
              <a:spLocks noChangeArrowheads="1"/>
            </p:cNvSpPr>
            <p:nvPr/>
          </p:nvSpPr>
          <p:spPr bwMode="auto">
            <a:xfrm>
              <a:off x="412"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55" name="Oval 107"/>
            <p:cNvSpPr>
              <a:spLocks noChangeArrowheads="1"/>
            </p:cNvSpPr>
            <p:nvPr/>
          </p:nvSpPr>
          <p:spPr bwMode="auto">
            <a:xfrm>
              <a:off x="119"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56" name="Oval 108"/>
            <p:cNvSpPr>
              <a:spLocks noChangeArrowheads="1"/>
            </p:cNvSpPr>
            <p:nvPr/>
          </p:nvSpPr>
          <p:spPr bwMode="auto">
            <a:xfrm>
              <a:off x="1299"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57" name="Oval 109"/>
            <p:cNvSpPr>
              <a:spLocks noChangeArrowheads="1"/>
            </p:cNvSpPr>
            <p:nvPr/>
          </p:nvSpPr>
          <p:spPr bwMode="auto">
            <a:xfrm>
              <a:off x="1006"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58" name="Oval 110"/>
            <p:cNvSpPr>
              <a:spLocks noChangeArrowheads="1"/>
            </p:cNvSpPr>
            <p:nvPr/>
          </p:nvSpPr>
          <p:spPr bwMode="auto">
            <a:xfrm>
              <a:off x="709" y="2310"/>
              <a:ext cx="71" cy="71"/>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59" name="Oval 111"/>
            <p:cNvSpPr>
              <a:spLocks noChangeArrowheads="1"/>
            </p:cNvSpPr>
            <p:nvPr/>
          </p:nvSpPr>
          <p:spPr bwMode="auto">
            <a:xfrm>
              <a:off x="708" y="2310"/>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60" name="Oval 112"/>
            <p:cNvSpPr>
              <a:spLocks noChangeArrowheads="1"/>
            </p:cNvSpPr>
            <p:nvPr/>
          </p:nvSpPr>
          <p:spPr bwMode="auto">
            <a:xfrm>
              <a:off x="412"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0161" name="Oval 113"/>
            <p:cNvSpPr>
              <a:spLocks noChangeArrowheads="1"/>
            </p:cNvSpPr>
            <p:nvPr/>
          </p:nvSpPr>
          <p:spPr bwMode="auto">
            <a:xfrm>
              <a:off x="119"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grpSp>
      <p:sp>
        <p:nvSpPr>
          <p:cNvPr id="130053" name="Rectangle 115"/>
          <p:cNvSpPr>
            <a:spLocks noChangeArrowheads="1"/>
          </p:cNvSpPr>
          <p:nvPr/>
        </p:nvSpPr>
        <p:spPr bwMode="gray">
          <a:xfrm>
            <a:off x="2663825" y="2924175"/>
            <a:ext cx="6624638" cy="641350"/>
          </a:xfrm>
          <a:prstGeom prst="rect">
            <a:avLst/>
          </a:prstGeom>
          <a:noFill/>
          <a:ln w="22225">
            <a:noFill/>
            <a:miter lim="800000"/>
            <a:headEnd/>
            <a:tailEnd/>
          </a:ln>
        </p:spPr>
        <p:txBody>
          <a:bodyPr anchor="ctr">
            <a:spAutoFit/>
          </a:bodyPr>
          <a:lstStyle/>
          <a:p>
            <a:pPr latinLnBrk="1">
              <a:spcBef>
                <a:spcPct val="50000"/>
              </a:spcBef>
              <a:buFont typeface="Wingdings" pitchFamily="2" charset="2"/>
              <a:buNone/>
            </a:pPr>
            <a:r>
              <a:rPr kumimoji="1" lang="en-US" altLang="zh-CN" sz="3600" b="1">
                <a:solidFill>
                  <a:srgbClr val="000000"/>
                </a:solidFill>
                <a:latin typeface="宋体" pitchFamily="2" charset="-122"/>
              </a:rPr>
              <a:t>5.</a:t>
            </a:r>
            <a:r>
              <a:rPr lang="zh-CN" altLang="en-US" sz="3600" b="1">
                <a:latin typeface="宋体" pitchFamily="2" charset="-122"/>
              </a:rPr>
              <a:t> </a:t>
            </a:r>
            <a:r>
              <a:rPr lang="en-US" altLang="zh-CN" sz="3600" b="1">
                <a:latin typeface="宋体" pitchFamily="2" charset="-122"/>
              </a:rPr>
              <a:t>Linux</a:t>
            </a:r>
            <a:r>
              <a:rPr lang="zh-CN" altLang="en-US" sz="3600" b="1">
                <a:latin typeface="宋体" pitchFamily="2" charset="-122"/>
              </a:rPr>
              <a:t>系统调用的内部机制</a:t>
            </a:r>
            <a:endParaRPr lang="en-US" altLang="zh-CN" sz="3600" b="1">
              <a:latin typeface="宋体" pitchFamily="2" charset="-122"/>
            </a:endParaRPr>
          </a:p>
        </p:txBody>
      </p:sp>
      <p:pic>
        <p:nvPicPr>
          <p:cNvPr id="130054" name="Picture 115"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p:cNvSpPr>
            <a:spLocks noGrp="1" noChangeArrowheads="1"/>
          </p:cNvSpPr>
          <p:nvPr>
            <p:ph type="title"/>
          </p:nvPr>
        </p:nvSpPr>
        <p:spPr>
          <a:xfrm>
            <a:off x="146050" y="-34925"/>
            <a:ext cx="5254625" cy="579438"/>
          </a:xfrm>
        </p:spPr>
        <p:txBody>
          <a:bodyPr/>
          <a:lstStyle/>
          <a:p>
            <a:pPr eaLnBrk="1" hangingPunct="1"/>
            <a:endParaRPr lang="zh-CN" altLang="en-US"/>
          </a:p>
        </p:txBody>
      </p:sp>
      <p:sp>
        <p:nvSpPr>
          <p:cNvPr id="131075" name="Rectangle 3"/>
          <p:cNvSpPr>
            <a:spLocks noGrp="1" noChangeArrowheads="1"/>
          </p:cNvSpPr>
          <p:nvPr>
            <p:ph type="body" idx="1"/>
          </p:nvPr>
        </p:nvSpPr>
        <p:spPr/>
        <p:txBody>
          <a:bodyPr/>
          <a:lstStyle/>
          <a:p>
            <a:pPr eaLnBrk="1" hangingPunct="1"/>
            <a:r>
              <a:rPr lang="en-US" altLang="zh-CN"/>
              <a:t>LINUX</a:t>
            </a:r>
            <a:r>
              <a:rPr lang="zh-CN" altLang="en-US"/>
              <a:t>系统调用的实质</a:t>
            </a:r>
          </a:p>
          <a:p>
            <a:pPr lvl="1" eaLnBrk="1" hangingPunct="1"/>
            <a:r>
              <a:rPr lang="zh-CN" altLang="en-US" sz="2400"/>
              <a:t>系统调用是</a:t>
            </a:r>
            <a:r>
              <a:rPr lang="en-US" altLang="zh-CN" sz="2400"/>
              <a:t>Linux</a:t>
            </a:r>
            <a:r>
              <a:rPr lang="zh-CN" altLang="en-US" sz="2400"/>
              <a:t>内核的出口，给用户程序调用的一组“特殊”接口。</a:t>
            </a:r>
          </a:p>
          <a:p>
            <a:pPr lvl="1" eaLnBrk="1" hangingPunct="1"/>
            <a:r>
              <a:rPr lang="zh-CN" altLang="en-US" sz="2400"/>
              <a:t>系统调用采用</a:t>
            </a:r>
            <a:r>
              <a:rPr lang="en-US" altLang="zh-CN" sz="2400"/>
              <a:t>API</a:t>
            </a:r>
            <a:r>
              <a:rPr lang="zh-CN" altLang="en-US" sz="2400"/>
              <a:t>方式向用户提供，遵循 </a:t>
            </a:r>
            <a:r>
              <a:rPr lang="en-US" altLang="zh-CN" sz="2400"/>
              <a:t>POSIX</a:t>
            </a:r>
            <a:r>
              <a:rPr lang="zh-CN" altLang="en-US" sz="2400"/>
              <a:t>标准</a:t>
            </a:r>
          </a:p>
          <a:p>
            <a:pPr lvl="1" eaLnBrk="1" hangingPunct="1"/>
            <a:r>
              <a:rPr lang="zh-CN" altLang="en-US" sz="2400">
                <a:solidFill>
                  <a:srgbClr val="FF0000"/>
                </a:solidFill>
              </a:rPr>
              <a:t>系统调用</a:t>
            </a:r>
            <a:r>
              <a:rPr lang="zh-CN" altLang="en-US" sz="2400"/>
              <a:t>通过</a:t>
            </a:r>
            <a:r>
              <a:rPr lang="zh-CN" altLang="en-US" sz="2400">
                <a:solidFill>
                  <a:srgbClr val="FF0000"/>
                </a:solidFill>
              </a:rPr>
              <a:t>软中断</a:t>
            </a:r>
            <a:r>
              <a:rPr lang="en-US" altLang="zh-CN" sz="2400">
                <a:solidFill>
                  <a:srgbClr val="FF0000"/>
                </a:solidFill>
              </a:rPr>
              <a:t>(INT 80H)</a:t>
            </a:r>
            <a:r>
              <a:rPr lang="zh-CN" altLang="en-US" sz="2400"/>
              <a:t>向内核发出服务请求</a:t>
            </a:r>
          </a:p>
        </p:txBody>
      </p:sp>
      <p:pic>
        <p:nvPicPr>
          <p:cNvPr id="131076" name="Picture 4"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p:txBody>
          <a:bodyPr/>
          <a:lstStyle/>
          <a:p>
            <a:pPr eaLnBrk="1" hangingPunct="1"/>
            <a:r>
              <a:rPr lang="en-US" altLang="zh-CN">
                <a:solidFill>
                  <a:schemeClr val="tx1"/>
                </a:solidFill>
              </a:rPr>
              <a:t>Linux</a:t>
            </a:r>
            <a:r>
              <a:rPr lang="zh-CN" altLang="en-US">
                <a:solidFill>
                  <a:schemeClr val="tx1"/>
                </a:solidFill>
              </a:rPr>
              <a:t>系统调用的工作原理</a:t>
            </a:r>
          </a:p>
        </p:txBody>
      </p:sp>
      <p:sp>
        <p:nvSpPr>
          <p:cNvPr id="132099" name="Rectangle 3"/>
          <p:cNvSpPr>
            <a:spLocks noGrp="1" noChangeArrowheads="1"/>
          </p:cNvSpPr>
          <p:nvPr>
            <p:ph type="body" idx="1"/>
          </p:nvPr>
        </p:nvSpPr>
        <p:spPr/>
        <p:txBody>
          <a:bodyPr/>
          <a:lstStyle/>
          <a:p>
            <a:pPr eaLnBrk="1" hangingPunct="1"/>
            <a:endParaRPr lang="zh-CN" altLang="en-US"/>
          </a:p>
        </p:txBody>
      </p:sp>
      <p:sp>
        <p:nvSpPr>
          <p:cNvPr id="132100" name="AutoShape 5"/>
          <p:cNvSpPr>
            <a:spLocks noChangeArrowheads="1"/>
          </p:cNvSpPr>
          <p:nvPr/>
        </p:nvSpPr>
        <p:spPr bwMode="auto">
          <a:xfrm>
            <a:off x="676275" y="1123950"/>
            <a:ext cx="3282950" cy="3213100"/>
          </a:xfrm>
          <a:prstGeom prst="roundRect">
            <a:avLst>
              <a:gd name="adj" fmla="val 16667"/>
            </a:avLst>
          </a:prstGeom>
          <a:solidFill>
            <a:srgbClr val="FFFFFF"/>
          </a:solidFill>
          <a:ln w="25400">
            <a:solidFill>
              <a:srgbClr val="000000"/>
            </a:solidFill>
            <a:prstDash val="sysDot"/>
            <a:round/>
            <a:headEnd/>
            <a:tailEnd/>
          </a:ln>
        </p:spPr>
        <p:txBody>
          <a:bodyPr/>
          <a:lstStyle/>
          <a:p>
            <a:endParaRPr lang="zh-CN" altLang="en-US"/>
          </a:p>
        </p:txBody>
      </p:sp>
      <p:sp>
        <p:nvSpPr>
          <p:cNvPr id="132101" name="AutoShape 6"/>
          <p:cNvSpPr>
            <a:spLocks noChangeArrowheads="1"/>
          </p:cNvSpPr>
          <p:nvPr/>
        </p:nvSpPr>
        <p:spPr bwMode="auto">
          <a:xfrm>
            <a:off x="873125" y="1298575"/>
            <a:ext cx="1276350" cy="2859088"/>
          </a:xfrm>
          <a:prstGeom prst="flowChartPunchedTape">
            <a:avLst/>
          </a:prstGeom>
          <a:solidFill>
            <a:srgbClr val="FFFFFF"/>
          </a:solidFill>
          <a:ln w="9525">
            <a:solidFill>
              <a:srgbClr val="000000"/>
            </a:solidFill>
            <a:miter lim="800000"/>
            <a:headEnd/>
            <a:tailEnd/>
          </a:ln>
        </p:spPr>
        <p:txBody>
          <a:bodyPr/>
          <a:lstStyle/>
          <a:p>
            <a:pPr algn="just" eaLnBrk="0" hangingPunct="0">
              <a:spcBef>
                <a:spcPct val="0"/>
              </a:spcBef>
              <a:buFontTx/>
              <a:buNone/>
            </a:pPr>
            <a:endParaRPr lang="zh-CN" altLang="en-US" sz="1000">
              <a:latin typeface="Times New Roman" pitchFamily="18" charset="0"/>
            </a:endParaRPr>
          </a:p>
          <a:p>
            <a:pPr algn="just" eaLnBrk="0" hangingPunct="0">
              <a:spcBef>
                <a:spcPct val="0"/>
              </a:spcBef>
              <a:buFontTx/>
              <a:buNone/>
            </a:pPr>
            <a:r>
              <a:rPr lang="en-US" altLang="zh-CN" sz="1800">
                <a:latin typeface="Times New Roman" pitchFamily="18" charset="0"/>
              </a:rPr>
              <a:t>  …</a:t>
            </a:r>
          </a:p>
          <a:p>
            <a:pPr algn="just" eaLnBrk="0" hangingPunct="0">
              <a:spcBef>
                <a:spcPct val="0"/>
              </a:spcBef>
              <a:buFontTx/>
              <a:buNone/>
            </a:pPr>
            <a:r>
              <a:rPr lang="en-US" altLang="zh-CN" sz="1800">
                <a:latin typeface="Times New Roman" pitchFamily="18" charset="0"/>
              </a:rPr>
              <a:t>  xyz(  )</a:t>
            </a:r>
          </a:p>
          <a:p>
            <a:pPr algn="just" eaLnBrk="0" hangingPunct="0">
              <a:spcBef>
                <a:spcPct val="0"/>
              </a:spcBef>
              <a:buFontTx/>
              <a:buNone/>
            </a:pPr>
            <a:r>
              <a:rPr lang="en-US" altLang="zh-CN" sz="1800">
                <a:latin typeface="Times New Roman" pitchFamily="18" charset="0"/>
              </a:rPr>
              <a:t>  …</a:t>
            </a:r>
          </a:p>
        </p:txBody>
      </p:sp>
      <p:sp>
        <p:nvSpPr>
          <p:cNvPr id="132102" name="Line 7"/>
          <p:cNvSpPr>
            <a:spLocks noChangeShapeType="1"/>
          </p:cNvSpPr>
          <p:nvPr/>
        </p:nvSpPr>
        <p:spPr bwMode="auto">
          <a:xfrm flipV="1">
            <a:off x="1727200" y="1833563"/>
            <a:ext cx="606425" cy="536575"/>
          </a:xfrm>
          <a:prstGeom prst="line">
            <a:avLst/>
          </a:prstGeom>
          <a:noFill/>
          <a:ln w="25400" cap="rnd">
            <a:solidFill>
              <a:srgbClr val="000000"/>
            </a:solidFill>
            <a:prstDash val="sysDot"/>
            <a:round/>
            <a:headEnd/>
            <a:tailEnd type="triangle" w="med" len="med"/>
          </a:ln>
        </p:spPr>
        <p:txBody>
          <a:bodyPr/>
          <a:lstStyle/>
          <a:p>
            <a:endParaRPr lang="zh-CN" altLang="en-US"/>
          </a:p>
        </p:txBody>
      </p:sp>
      <p:sp>
        <p:nvSpPr>
          <p:cNvPr id="132103" name="Line 8"/>
          <p:cNvSpPr>
            <a:spLocks noChangeShapeType="1"/>
          </p:cNvSpPr>
          <p:nvPr/>
        </p:nvSpPr>
        <p:spPr bwMode="auto">
          <a:xfrm flipH="1" flipV="1">
            <a:off x="1582738" y="2728913"/>
            <a:ext cx="931862" cy="892175"/>
          </a:xfrm>
          <a:prstGeom prst="line">
            <a:avLst/>
          </a:prstGeom>
          <a:noFill/>
          <a:ln w="25400">
            <a:solidFill>
              <a:srgbClr val="000000"/>
            </a:solidFill>
            <a:prstDash val="sysDot"/>
            <a:round/>
            <a:headEnd/>
            <a:tailEnd type="triangle" w="med" len="med"/>
          </a:ln>
        </p:spPr>
        <p:txBody>
          <a:bodyPr/>
          <a:lstStyle/>
          <a:p>
            <a:endParaRPr lang="zh-CN" altLang="en-US"/>
          </a:p>
        </p:txBody>
      </p:sp>
      <p:sp>
        <p:nvSpPr>
          <p:cNvPr id="132104" name="AutoShape 9"/>
          <p:cNvSpPr>
            <a:spLocks noChangeArrowheads="1"/>
          </p:cNvSpPr>
          <p:nvPr/>
        </p:nvSpPr>
        <p:spPr bwMode="auto">
          <a:xfrm>
            <a:off x="4883150" y="1123950"/>
            <a:ext cx="4767263" cy="3213100"/>
          </a:xfrm>
          <a:prstGeom prst="roundRect">
            <a:avLst>
              <a:gd name="adj" fmla="val 16667"/>
            </a:avLst>
          </a:prstGeom>
          <a:solidFill>
            <a:srgbClr val="CC99FF"/>
          </a:solidFill>
          <a:ln w="25400">
            <a:solidFill>
              <a:srgbClr val="000000"/>
            </a:solidFill>
            <a:prstDash val="sysDot"/>
            <a:round/>
            <a:headEnd/>
            <a:tailEnd/>
          </a:ln>
        </p:spPr>
        <p:txBody>
          <a:bodyPr/>
          <a:lstStyle/>
          <a:p>
            <a:endParaRPr lang="zh-CN" altLang="en-US"/>
          </a:p>
        </p:txBody>
      </p:sp>
      <p:sp>
        <p:nvSpPr>
          <p:cNvPr id="132105" name="AutoShape 10"/>
          <p:cNvSpPr>
            <a:spLocks noChangeArrowheads="1"/>
          </p:cNvSpPr>
          <p:nvPr/>
        </p:nvSpPr>
        <p:spPr bwMode="auto">
          <a:xfrm>
            <a:off x="5064125" y="1298575"/>
            <a:ext cx="2411413" cy="2859088"/>
          </a:xfrm>
          <a:prstGeom prst="roundRect">
            <a:avLst>
              <a:gd name="adj" fmla="val 16667"/>
            </a:avLst>
          </a:prstGeom>
          <a:solidFill>
            <a:srgbClr val="DDDDDD"/>
          </a:solidFill>
          <a:ln w="9525">
            <a:noFill/>
            <a:round/>
            <a:headEnd/>
            <a:tailEnd/>
          </a:ln>
        </p:spPr>
        <p:txBody>
          <a:bodyPr/>
          <a:lstStyle/>
          <a:p>
            <a:pPr algn="just" eaLnBrk="0" hangingPunct="0">
              <a:spcBef>
                <a:spcPct val="0"/>
              </a:spcBef>
              <a:buFontTx/>
              <a:buNone/>
            </a:pPr>
            <a:r>
              <a:rPr lang="en-US" altLang="zh-CN" sz="1800" dirty="0" err="1">
                <a:latin typeface="Times New Roman" pitchFamily="18" charset="0"/>
              </a:rPr>
              <a:t>system_call</a:t>
            </a:r>
            <a:r>
              <a:rPr lang="en-US" altLang="zh-CN" sz="1800" dirty="0">
                <a:latin typeface="Times New Roman" pitchFamily="18" charset="0"/>
              </a:rPr>
              <a:t>:</a:t>
            </a:r>
          </a:p>
          <a:p>
            <a:pPr algn="just" eaLnBrk="0" hangingPunct="0">
              <a:spcBef>
                <a:spcPct val="0"/>
              </a:spcBef>
              <a:buFontTx/>
              <a:buNone/>
            </a:pPr>
            <a:r>
              <a:rPr lang="en-US" altLang="zh-CN" sz="1800" dirty="0">
                <a:latin typeface="Times New Roman" pitchFamily="18" charset="0"/>
              </a:rPr>
              <a:t>  …</a:t>
            </a:r>
          </a:p>
          <a:p>
            <a:pPr algn="just" eaLnBrk="0" hangingPunct="0">
              <a:spcBef>
                <a:spcPct val="0"/>
              </a:spcBef>
              <a:buFontTx/>
              <a:buNone/>
            </a:pPr>
            <a:r>
              <a:rPr lang="en-US" altLang="zh-CN" sz="1800" dirty="0">
                <a:latin typeface="Times New Roman" pitchFamily="18" charset="0"/>
              </a:rPr>
              <a:t>  </a:t>
            </a:r>
            <a:r>
              <a:rPr lang="en-US" altLang="zh-CN" sz="1800" dirty="0" err="1">
                <a:latin typeface="Times New Roman" pitchFamily="18" charset="0"/>
              </a:rPr>
              <a:t>sys_abc</a:t>
            </a:r>
            <a:r>
              <a:rPr lang="en-US" altLang="zh-CN" sz="1800" dirty="0">
                <a:latin typeface="Times New Roman" pitchFamily="18" charset="0"/>
              </a:rPr>
              <a:t> ( )</a:t>
            </a:r>
          </a:p>
          <a:p>
            <a:pPr algn="just" eaLnBrk="0" hangingPunct="0">
              <a:spcBef>
                <a:spcPct val="0"/>
              </a:spcBef>
              <a:buFontTx/>
              <a:buNone/>
            </a:pPr>
            <a:r>
              <a:rPr lang="en-US" altLang="zh-CN" sz="1800" dirty="0">
                <a:latin typeface="Times New Roman" pitchFamily="18" charset="0"/>
              </a:rPr>
              <a:t>  </a:t>
            </a:r>
            <a:r>
              <a:rPr lang="en-US" altLang="zh-CN" sz="1800" dirty="0" err="1">
                <a:solidFill>
                  <a:srgbClr val="FF0000"/>
                </a:solidFill>
                <a:latin typeface="Times New Roman" pitchFamily="18" charset="0"/>
              </a:rPr>
              <a:t>sys_xyz</a:t>
            </a:r>
            <a:r>
              <a:rPr lang="en-US" altLang="zh-CN" sz="1800" dirty="0">
                <a:solidFill>
                  <a:srgbClr val="FF0000"/>
                </a:solidFill>
                <a:latin typeface="Times New Roman" pitchFamily="18" charset="0"/>
              </a:rPr>
              <a:t> ( )</a:t>
            </a:r>
          </a:p>
          <a:p>
            <a:pPr algn="just" eaLnBrk="0" hangingPunct="0">
              <a:spcBef>
                <a:spcPct val="0"/>
              </a:spcBef>
              <a:buFontTx/>
              <a:buNone/>
            </a:pPr>
            <a:r>
              <a:rPr lang="en-US" altLang="zh-CN" sz="1800" dirty="0">
                <a:latin typeface="Times New Roman" pitchFamily="18" charset="0"/>
              </a:rPr>
              <a:t>  </a:t>
            </a:r>
            <a:r>
              <a:rPr lang="en-US" altLang="zh-CN" sz="1800" dirty="0" err="1">
                <a:latin typeface="Times New Roman" pitchFamily="18" charset="0"/>
              </a:rPr>
              <a:t>sys_efg</a:t>
            </a:r>
            <a:r>
              <a:rPr lang="en-US" altLang="zh-CN" sz="1800" dirty="0">
                <a:latin typeface="Times New Roman" pitchFamily="18" charset="0"/>
              </a:rPr>
              <a:t> ( )</a:t>
            </a:r>
          </a:p>
          <a:p>
            <a:pPr algn="just" eaLnBrk="0" hangingPunct="0">
              <a:spcBef>
                <a:spcPct val="0"/>
              </a:spcBef>
              <a:buFontTx/>
              <a:buNone/>
            </a:pPr>
            <a:r>
              <a:rPr lang="en-US" altLang="zh-CN" sz="1800" dirty="0">
                <a:latin typeface="Times New Roman" pitchFamily="18" charset="0"/>
              </a:rPr>
              <a:t>  …</a:t>
            </a:r>
          </a:p>
          <a:p>
            <a:pPr algn="just" eaLnBrk="0" hangingPunct="0">
              <a:spcBef>
                <a:spcPct val="0"/>
              </a:spcBef>
              <a:buFontTx/>
              <a:buNone/>
            </a:pPr>
            <a:r>
              <a:rPr lang="en-US" altLang="zh-CN" sz="1800" dirty="0">
                <a:latin typeface="Times New Roman" pitchFamily="18" charset="0"/>
              </a:rPr>
              <a:t>  </a:t>
            </a:r>
            <a:r>
              <a:rPr lang="en-US" altLang="zh-CN" sz="1800" dirty="0" err="1">
                <a:latin typeface="Times New Roman" pitchFamily="18" charset="0"/>
              </a:rPr>
              <a:t>ret_from_sys_call</a:t>
            </a:r>
            <a:r>
              <a:rPr lang="en-US" altLang="zh-CN" sz="1800" dirty="0">
                <a:latin typeface="Times New Roman" pitchFamily="18" charset="0"/>
              </a:rPr>
              <a:t>:</a:t>
            </a:r>
          </a:p>
          <a:p>
            <a:pPr algn="just" eaLnBrk="0" hangingPunct="0">
              <a:spcBef>
                <a:spcPct val="0"/>
              </a:spcBef>
              <a:buFontTx/>
              <a:buNone/>
            </a:pPr>
            <a:r>
              <a:rPr lang="en-US" altLang="zh-CN" sz="1800" dirty="0">
                <a:latin typeface="Times New Roman" pitchFamily="18" charset="0"/>
              </a:rPr>
              <a:t>  …</a:t>
            </a:r>
          </a:p>
          <a:p>
            <a:pPr algn="just" eaLnBrk="0" hangingPunct="0">
              <a:spcBef>
                <a:spcPct val="0"/>
              </a:spcBef>
              <a:buFontTx/>
              <a:buNone/>
            </a:pPr>
            <a:r>
              <a:rPr lang="en-US" altLang="zh-CN" sz="1800" dirty="0">
                <a:latin typeface="Times New Roman" pitchFamily="18" charset="0"/>
              </a:rPr>
              <a:t>  </a:t>
            </a:r>
            <a:r>
              <a:rPr lang="en-US" altLang="zh-CN" sz="1800" dirty="0" err="1">
                <a:latin typeface="Times New Roman" pitchFamily="18" charset="0"/>
              </a:rPr>
              <a:t>iret</a:t>
            </a:r>
            <a:endParaRPr lang="en-US" altLang="zh-CN" sz="1800" dirty="0">
              <a:latin typeface="Times New Roman" pitchFamily="18" charset="0"/>
            </a:endParaRPr>
          </a:p>
        </p:txBody>
      </p:sp>
      <p:sp>
        <p:nvSpPr>
          <p:cNvPr id="132106" name="AutoShape 11"/>
          <p:cNvSpPr>
            <a:spLocks noChangeArrowheads="1"/>
          </p:cNvSpPr>
          <p:nvPr/>
        </p:nvSpPr>
        <p:spPr bwMode="auto">
          <a:xfrm>
            <a:off x="2592388" y="1655763"/>
            <a:ext cx="1274762" cy="2146300"/>
          </a:xfrm>
          <a:prstGeom prst="roundRect">
            <a:avLst>
              <a:gd name="adj" fmla="val 16667"/>
            </a:avLst>
          </a:prstGeom>
          <a:solidFill>
            <a:srgbClr val="DDDDDD"/>
          </a:solidFill>
          <a:ln w="9525">
            <a:noFill/>
            <a:round/>
            <a:headEnd/>
            <a:tailEnd/>
          </a:ln>
        </p:spPr>
        <p:txBody>
          <a:bodyPr/>
          <a:lstStyle/>
          <a:p>
            <a:pPr algn="just" eaLnBrk="0" hangingPunct="0">
              <a:spcBef>
                <a:spcPct val="0"/>
              </a:spcBef>
              <a:buFontTx/>
              <a:buNone/>
            </a:pPr>
            <a:r>
              <a:rPr lang="en-US" altLang="zh-CN" sz="1800" dirty="0">
                <a:latin typeface="Times New Roman" pitchFamily="18" charset="0"/>
              </a:rPr>
              <a:t>xyz( ) </a:t>
            </a:r>
          </a:p>
          <a:p>
            <a:pPr algn="just" eaLnBrk="0" hangingPunct="0">
              <a:spcBef>
                <a:spcPct val="0"/>
              </a:spcBef>
              <a:buFontTx/>
              <a:buNone/>
            </a:pPr>
            <a:r>
              <a:rPr lang="en-US" altLang="zh-CN" sz="1800" dirty="0">
                <a:latin typeface="Times New Roman" pitchFamily="18" charset="0"/>
              </a:rPr>
              <a:t>{</a:t>
            </a:r>
          </a:p>
          <a:p>
            <a:pPr algn="just" eaLnBrk="0" hangingPunct="0">
              <a:spcBef>
                <a:spcPct val="0"/>
              </a:spcBef>
              <a:buFontTx/>
              <a:buNone/>
            </a:pPr>
            <a:r>
              <a:rPr lang="en-US" altLang="zh-CN" sz="1800" dirty="0">
                <a:latin typeface="Times New Roman" pitchFamily="18" charset="0"/>
              </a:rPr>
              <a:t>   …</a:t>
            </a:r>
          </a:p>
          <a:p>
            <a:pPr algn="just" eaLnBrk="0" hangingPunct="0">
              <a:spcBef>
                <a:spcPct val="0"/>
              </a:spcBef>
              <a:buFontTx/>
              <a:buNone/>
            </a:pPr>
            <a:r>
              <a:rPr lang="en-US" altLang="zh-CN" sz="1800" dirty="0">
                <a:latin typeface="Times New Roman" pitchFamily="18" charset="0"/>
              </a:rPr>
              <a:t>  </a:t>
            </a:r>
            <a:r>
              <a:rPr lang="en-US" altLang="zh-CN" sz="1400" dirty="0" err="1">
                <a:solidFill>
                  <a:srgbClr val="FF0000"/>
                </a:solidFill>
                <a:latin typeface="Times New Roman" pitchFamily="18" charset="0"/>
              </a:rPr>
              <a:t>eax</a:t>
            </a:r>
            <a:r>
              <a:rPr lang="en-US" altLang="zh-CN" sz="1400" dirty="0">
                <a:solidFill>
                  <a:srgbClr val="FF0000"/>
                </a:solidFill>
                <a:latin typeface="Times New Roman" pitchFamily="18" charset="0"/>
              </a:rPr>
              <a:t>=XYZ</a:t>
            </a:r>
          </a:p>
          <a:p>
            <a:pPr algn="just" eaLnBrk="0" hangingPunct="0">
              <a:spcBef>
                <a:spcPct val="0"/>
              </a:spcBef>
              <a:buFontTx/>
              <a:buNone/>
            </a:pPr>
            <a:r>
              <a:rPr lang="en-US" altLang="zh-CN" sz="1800" dirty="0">
                <a:solidFill>
                  <a:srgbClr val="FF0000"/>
                </a:solidFill>
                <a:latin typeface="Times New Roman" pitchFamily="18" charset="0"/>
              </a:rPr>
              <a:t>  INT 80H</a:t>
            </a:r>
          </a:p>
          <a:p>
            <a:pPr algn="just" eaLnBrk="0" hangingPunct="0">
              <a:spcBef>
                <a:spcPct val="0"/>
              </a:spcBef>
              <a:buFontTx/>
              <a:buNone/>
            </a:pPr>
            <a:r>
              <a:rPr lang="en-US" altLang="zh-CN" sz="1800" dirty="0">
                <a:latin typeface="Times New Roman" pitchFamily="18" charset="0"/>
              </a:rPr>
              <a:t>   …</a:t>
            </a:r>
          </a:p>
          <a:p>
            <a:pPr algn="just" eaLnBrk="0" hangingPunct="0">
              <a:spcBef>
                <a:spcPct val="0"/>
              </a:spcBef>
              <a:buFontTx/>
              <a:buNone/>
            </a:pPr>
            <a:r>
              <a:rPr lang="zh-CN" altLang="en-US" sz="1800" dirty="0">
                <a:latin typeface="Times New Roman" pitchFamily="18" charset="0"/>
              </a:rPr>
              <a:t>｝</a:t>
            </a:r>
          </a:p>
          <a:p>
            <a:pPr algn="just" eaLnBrk="0" hangingPunct="0">
              <a:spcBef>
                <a:spcPct val="0"/>
              </a:spcBef>
              <a:buFontTx/>
              <a:buNone/>
            </a:pPr>
            <a:endParaRPr lang="zh-CN" altLang="en-US" sz="1800" dirty="0">
              <a:latin typeface="Times New Roman" pitchFamily="18" charset="0"/>
            </a:endParaRPr>
          </a:p>
        </p:txBody>
      </p:sp>
      <p:sp>
        <p:nvSpPr>
          <p:cNvPr id="132107" name="Line 12"/>
          <p:cNvSpPr>
            <a:spLocks noChangeShapeType="1"/>
          </p:cNvSpPr>
          <p:nvPr/>
        </p:nvSpPr>
        <p:spPr bwMode="auto">
          <a:xfrm flipV="1">
            <a:off x="3867150" y="1655762"/>
            <a:ext cx="1339850" cy="1273171"/>
          </a:xfrm>
          <a:prstGeom prst="line">
            <a:avLst/>
          </a:prstGeom>
          <a:noFill/>
          <a:ln w="12700" cap="rnd">
            <a:solidFill>
              <a:srgbClr val="000000"/>
            </a:solidFill>
            <a:prstDash val="sysDot"/>
            <a:round/>
            <a:headEnd/>
            <a:tailEnd type="triangle" w="med" len="med"/>
          </a:ln>
        </p:spPr>
        <p:txBody>
          <a:bodyPr/>
          <a:lstStyle/>
          <a:p>
            <a:endParaRPr lang="zh-CN" altLang="en-US"/>
          </a:p>
        </p:txBody>
      </p:sp>
      <p:sp>
        <p:nvSpPr>
          <p:cNvPr id="132108" name="Line 13"/>
          <p:cNvSpPr>
            <a:spLocks noChangeShapeType="1"/>
          </p:cNvSpPr>
          <p:nvPr/>
        </p:nvSpPr>
        <p:spPr bwMode="auto">
          <a:xfrm>
            <a:off x="3867150" y="3070224"/>
            <a:ext cx="1533525" cy="731839"/>
          </a:xfrm>
          <a:prstGeom prst="line">
            <a:avLst/>
          </a:prstGeom>
          <a:noFill/>
          <a:ln w="25400" cap="rnd">
            <a:solidFill>
              <a:srgbClr val="000000"/>
            </a:solidFill>
            <a:prstDash val="sysDot"/>
            <a:round/>
            <a:headEnd type="triangle" w="med" len="med"/>
            <a:tailEnd/>
          </a:ln>
        </p:spPr>
        <p:txBody>
          <a:bodyPr/>
          <a:lstStyle/>
          <a:p>
            <a:endParaRPr lang="zh-CN" altLang="en-US"/>
          </a:p>
        </p:txBody>
      </p:sp>
      <p:sp>
        <p:nvSpPr>
          <p:cNvPr id="132109" name="AutoShape 14"/>
          <p:cNvSpPr>
            <a:spLocks noChangeArrowheads="1"/>
          </p:cNvSpPr>
          <p:nvPr/>
        </p:nvSpPr>
        <p:spPr bwMode="auto">
          <a:xfrm>
            <a:off x="7974013" y="1836738"/>
            <a:ext cx="1458912" cy="1449387"/>
          </a:xfrm>
          <a:prstGeom prst="roundRect">
            <a:avLst>
              <a:gd name="adj" fmla="val 16667"/>
            </a:avLst>
          </a:prstGeom>
          <a:solidFill>
            <a:srgbClr val="DDDDDD"/>
          </a:solidFill>
          <a:ln w="9525">
            <a:noFill/>
            <a:round/>
            <a:headEnd/>
            <a:tailEnd/>
          </a:ln>
        </p:spPr>
        <p:txBody>
          <a:bodyPr/>
          <a:lstStyle/>
          <a:p>
            <a:pPr algn="just" eaLnBrk="0" hangingPunct="0">
              <a:spcBef>
                <a:spcPct val="0"/>
              </a:spcBef>
              <a:buFontTx/>
              <a:buNone/>
            </a:pPr>
            <a:r>
              <a:rPr lang="en-US" altLang="zh-CN" sz="1800" dirty="0" err="1">
                <a:solidFill>
                  <a:srgbClr val="FF0000"/>
                </a:solidFill>
                <a:latin typeface="Times New Roman" pitchFamily="18" charset="0"/>
              </a:rPr>
              <a:t>sys_xyz</a:t>
            </a:r>
            <a:r>
              <a:rPr lang="en-US" altLang="zh-CN" sz="1800" dirty="0">
                <a:solidFill>
                  <a:srgbClr val="FF0000"/>
                </a:solidFill>
                <a:latin typeface="Times New Roman" pitchFamily="18" charset="0"/>
              </a:rPr>
              <a:t>( )</a:t>
            </a:r>
          </a:p>
          <a:p>
            <a:pPr algn="just" eaLnBrk="0" hangingPunct="0">
              <a:spcBef>
                <a:spcPct val="0"/>
              </a:spcBef>
              <a:buFontTx/>
              <a:buNone/>
            </a:pPr>
            <a:r>
              <a:rPr lang="en-US" altLang="zh-CN" sz="1800" dirty="0">
                <a:solidFill>
                  <a:srgbClr val="FF0000"/>
                </a:solidFill>
                <a:latin typeface="Times New Roman" pitchFamily="18" charset="0"/>
              </a:rPr>
              <a:t>{</a:t>
            </a:r>
          </a:p>
          <a:p>
            <a:pPr algn="just" eaLnBrk="0" hangingPunct="0">
              <a:spcBef>
                <a:spcPct val="0"/>
              </a:spcBef>
              <a:buFontTx/>
              <a:buNone/>
            </a:pPr>
            <a:r>
              <a:rPr lang="en-US" altLang="zh-CN" sz="1800" dirty="0">
                <a:solidFill>
                  <a:srgbClr val="FF0000"/>
                </a:solidFill>
                <a:latin typeface="Times New Roman" pitchFamily="18" charset="0"/>
              </a:rPr>
              <a:t>    …</a:t>
            </a:r>
          </a:p>
          <a:p>
            <a:pPr algn="just" eaLnBrk="0" hangingPunct="0">
              <a:spcBef>
                <a:spcPct val="0"/>
              </a:spcBef>
              <a:buFontTx/>
              <a:buNone/>
            </a:pPr>
            <a:r>
              <a:rPr lang="zh-CN" altLang="en-US" sz="1800" dirty="0">
                <a:solidFill>
                  <a:srgbClr val="FF0000"/>
                </a:solidFill>
                <a:latin typeface="Times New Roman" pitchFamily="18" charset="0"/>
              </a:rPr>
              <a:t>｝</a:t>
            </a:r>
          </a:p>
        </p:txBody>
      </p:sp>
      <p:sp>
        <p:nvSpPr>
          <p:cNvPr id="132110" name="Line 15"/>
          <p:cNvSpPr>
            <a:spLocks noChangeShapeType="1"/>
          </p:cNvSpPr>
          <p:nvPr/>
        </p:nvSpPr>
        <p:spPr bwMode="auto">
          <a:xfrm flipV="1">
            <a:off x="6553200" y="2190750"/>
            <a:ext cx="1420813" cy="179388"/>
          </a:xfrm>
          <a:prstGeom prst="line">
            <a:avLst/>
          </a:prstGeom>
          <a:noFill/>
          <a:ln w="25400" cap="rnd">
            <a:solidFill>
              <a:srgbClr val="000000"/>
            </a:solidFill>
            <a:prstDash val="sysDot"/>
            <a:round/>
            <a:headEnd/>
            <a:tailEnd type="triangle" w="med" len="med"/>
          </a:ln>
        </p:spPr>
        <p:txBody>
          <a:bodyPr/>
          <a:lstStyle/>
          <a:p>
            <a:endParaRPr lang="zh-CN" altLang="en-US"/>
          </a:p>
        </p:txBody>
      </p:sp>
      <p:sp>
        <p:nvSpPr>
          <p:cNvPr id="132111" name="Line 16"/>
          <p:cNvSpPr>
            <a:spLocks noChangeShapeType="1"/>
          </p:cNvSpPr>
          <p:nvPr/>
        </p:nvSpPr>
        <p:spPr bwMode="auto">
          <a:xfrm flipH="1" flipV="1">
            <a:off x="6553199" y="2565399"/>
            <a:ext cx="1420813" cy="504825"/>
          </a:xfrm>
          <a:prstGeom prst="line">
            <a:avLst/>
          </a:prstGeom>
          <a:noFill/>
          <a:ln w="25400" cap="rnd">
            <a:solidFill>
              <a:srgbClr val="000000"/>
            </a:solidFill>
            <a:prstDash val="sysDot"/>
            <a:round/>
            <a:headEnd/>
            <a:tailEnd type="triangle" w="med" len="med"/>
          </a:ln>
        </p:spPr>
        <p:txBody>
          <a:bodyPr/>
          <a:lstStyle/>
          <a:p>
            <a:endParaRPr lang="zh-CN" altLang="en-US"/>
          </a:p>
        </p:txBody>
      </p:sp>
      <p:sp>
        <p:nvSpPr>
          <p:cNvPr id="132112" name="Rectangle 18"/>
          <p:cNvSpPr>
            <a:spLocks noChangeArrowheads="1"/>
          </p:cNvSpPr>
          <p:nvPr/>
        </p:nvSpPr>
        <p:spPr bwMode="auto">
          <a:xfrm>
            <a:off x="1084263" y="660400"/>
            <a:ext cx="7843837" cy="320675"/>
          </a:xfrm>
          <a:prstGeom prst="rect">
            <a:avLst/>
          </a:prstGeom>
          <a:solidFill>
            <a:srgbClr val="FFFFFF"/>
          </a:solidFill>
          <a:ln w="9525">
            <a:noFill/>
            <a:miter lim="800000"/>
            <a:headEnd/>
            <a:tailEnd/>
          </a:ln>
        </p:spPr>
        <p:txBody>
          <a:bodyPr/>
          <a:lstStyle/>
          <a:p>
            <a:pPr algn="just" eaLnBrk="0" hangingPunct="0">
              <a:spcBef>
                <a:spcPct val="0"/>
              </a:spcBef>
              <a:buFontTx/>
              <a:buNone/>
            </a:pPr>
            <a:r>
              <a:rPr lang="zh-CN" altLang="en-US" sz="2400">
                <a:latin typeface="Times New Roman" pitchFamily="18" charset="0"/>
              </a:rPr>
              <a:t>        用户态                                                    内核态</a:t>
            </a:r>
          </a:p>
        </p:txBody>
      </p:sp>
      <p:pic>
        <p:nvPicPr>
          <p:cNvPr id="132113" name="Picture 20" descr="1"/>
          <p:cNvPicPr>
            <a:picLocks noChangeAspect="1" noChangeArrowheads="1"/>
          </p:cNvPicPr>
          <p:nvPr/>
        </p:nvPicPr>
        <p:blipFill>
          <a:blip r:embed="rId2"/>
          <a:srcRect/>
          <a:stretch>
            <a:fillRect/>
          </a:stretch>
        </p:blipFill>
        <p:spPr bwMode="auto">
          <a:xfrm>
            <a:off x="9053513" y="5086350"/>
            <a:ext cx="739775" cy="836613"/>
          </a:xfrm>
          <a:prstGeom prst="rect">
            <a:avLst/>
          </a:prstGeom>
          <a:solidFill>
            <a:schemeClr val="hlink"/>
          </a:solidFill>
          <a:ln w="9525">
            <a:noFill/>
            <a:miter lim="800000"/>
            <a:headEnd/>
            <a:tailEnd/>
          </a:ln>
        </p:spPr>
      </p:pic>
      <p:sp>
        <p:nvSpPr>
          <p:cNvPr id="132114" name="Rectangle 21"/>
          <p:cNvSpPr>
            <a:spLocks noChangeArrowheads="1"/>
          </p:cNvSpPr>
          <p:nvPr/>
        </p:nvSpPr>
        <p:spPr bwMode="auto">
          <a:xfrm>
            <a:off x="647700" y="4510088"/>
            <a:ext cx="1368425" cy="1655762"/>
          </a:xfrm>
          <a:prstGeom prst="rect">
            <a:avLst/>
          </a:prstGeom>
          <a:solidFill>
            <a:schemeClr val="hlink"/>
          </a:solidFill>
          <a:ln w="9525">
            <a:noFill/>
            <a:miter lim="800000"/>
            <a:headEnd/>
            <a:tailEnd/>
          </a:ln>
        </p:spPr>
        <p:txBody>
          <a:bodyPr/>
          <a:lstStyle/>
          <a:p>
            <a:pPr algn="just" eaLnBrk="0" hangingPunct="0">
              <a:spcBef>
                <a:spcPct val="0"/>
              </a:spcBef>
              <a:buFontTx/>
              <a:buNone/>
            </a:pPr>
            <a:r>
              <a:rPr lang="zh-CN" altLang="en-US">
                <a:solidFill>
                  <a:srgbClr val="000000"/>
                </a:solidFill>
                <a:latin typeface="宋体" pitchFamily="2" charset="-122"/>
              </a:rPr>
              <a:t>应用程序中调用系统调用相应的</a:t>
            </a:r>
            <a:r>
              <a:rPr lang="en-US" altLang="zh-CN">
                <a:latin typeface="宋体" pitchFamily="2" charset="-122"/>
              </a:rPr>
              <a:t>API</a:t>
            </a:r>
            <a:r>
              <a:rPr lang="zh-CN" altLang="en-US">
                <a:latin typeface="宋体" pitchFamily="2" charset="-122"/>
              </a:rPr>
              <a:t>函数</a:t>
            </a:r>
            <a:r>
              <a:rPr lang="en-US" altLang="zh-CN">
                <a:solidFill>
                  <a:srgbClr val="FF0000"/>
                </a:solidFill>
                <a:latin typeface="宋体" pitchFamily="2" charset="-122"/>
              </a:rPr>
              <a:t>xyz(  )</a:t>
            </a:r>
            <a:endParaRPr lang="zh-CN" altLang="en-US">
              <a:latin typeface="Times New Roman" pitchFamily="18" charset="0"/>
            </a:endParaRPr>
          </a:p>
        </p:txBody>
      </p:sp>
      <p:sp>
        <p:nvSpPr>
          <p:cNvPr id="132115" name="Rectangle 22"/>
          <p:cNvSpPr>
            <a:spLocks noChangeArrowheads="1"/>
          </p:cNvSpPr>
          <p:nvPr/>
        </p:nvSpPr>
        <p:spPr bwMode="auto">
          <a:xfrm>
            <a:off x="2439988" y="4511675"/>
            <a:ext cx="1519237" cy="1654175"/>
          </a:xfrm>
          <a:prstGeom prst="rect">
            <a:avLst/>
          </a:prstGeom>
          <a:solidFill>
            <a:schemeClr val="hlink"/>
          </a:solidFill>
          <a:ln w="9525">
            <a:noFill/>
            <a:miter lim="800000"/>
            <a:headEnd/>
            <a:tailEnd/>
          </a:ln>
        </p:spPr>
        <p:txBody>
          <a:bodyPr/>
          <a:lstStyle/>
          <a:p>
            <a:pPr eaLnBrk="0" hangingPunct="0">
              <a:spcBef>
                <a:spcPct val="0"/>
              </a:spcBef>
              <a:buFontTx/>
              <a:buNone/>
            </a:pPr>
            <a:r>
              <a:rPr lang="en-US" altLang="zh-CN">
                <a:solidFill>
                  <a:srgbClr val="FF0000"/>
                </a:solidFill>
                <a:latin typeface="宋体" pitchFamily="2" charset="-122"/>
              </a:rPr>
              <a:t>xyz(  )</a:t>
            </a:r>
            <a:r>
              <a:rPr lang="zh-CN" altLang="en-US">
                <a:latin typeface="宋体" pitchFamily="2" charset="-122"/>
              </a:rPr>
              <a:t>在</a:t>
            </a:r>
            <a:r>
              <a:rPr lang="en-US" altLang="zh-CN">
                <a:solidFill>
                  <a:srgbClr val="000000"/>
                </a:solidFill>
                <a:latin typeface="宋体" pitchFamily="2" charset="-122"/>
              </a:rPr>
              <a:t>Libc</a:t>
            </a:r>
            <a:r>
              <a:rPr lang="zh-CN" altLang="en-US">
                <a:solidFill>
                  <a:srgbClr val="000000"/>
                </a:solidFill>
                <a:latin typeface="宋体" pitchFamily="2" charset="-122"/>
              </a:rPr>
              <a:t>中实现</a:t>
            </a:r>
            <a:r>
              <a:rPr lang="zh-CN" altLang="en-US">
                <a:latin typeface="宋体" pitchFamily="2" charset="-122"/>
              </a:rPr>
              <a:t>，含有</a:t>
            </a:r>
            <a:r>
              <a:rPr lang="en-US" altLang="zh-CN">
                <a:solidFill>
                  <a:srgbClr val="FF0000"/>
                </a:solidFill>
                <a:latin typeface="宋体" pitchFamily="2" charset="-122"/>
              </a:rPr>
              <a:t>INT 0x80</a:t>
            </a:r>
            <a:r>
              <a:rPr lang="zh-CN" altLang="en-US">
                <a:latin typeface="宋体" pitchFamily="2" charset="-122"/>
              </a:rPr>
              <a:t>指令</a:t>
            </a:r>
          </a:p>
        </p:txBody>
      </p:sp>
      <p:sp>
        <p:nvSpPr>
          <p:cNvPr id="132116" name="Rectangle 23"/>
          <p:cNvSpPr>
            <a:spLocks noChangeArrowheads="1"/>
          </p:cNvSpPr>
          <p:nvPr/>
        </p:nvSpPr>
        <p:spPr bwMode="auto">
          <a:xfrm>
            <a:off x="5103813" y="4513263"/>
            <a:ext cx="2384425" cy="1652587"/>
          </a:xfrm>
          <a:prstGeom prst="rect">
            <a:avLst/>
          </a:prstGeom>
          <a:solidFill>
            <a:schemeClr val="hlink"/>
          </a:solidFill>
          <a:ln w="9525">
            <a:noFill/>
            <a:miter lim="800000"/>
            <a:headEnd/>
            <a:tailEnd/>
          </a:ln>
        </p:spPr>
        <p:txBody>
          <a:bodyPr/>
          <a:lstStyle/>
          <a:p>
            <a:pPr algn="just" eaLnBrk="0" hangingPunct="0">
              <a:spcBef>
                <a:spcPct val="0"/>
              </a:spcBef>
              <a:buFontTx/>
              <a:buNone/>
            </a:pPr>
            <a:r>
              <a:rPr lang="en-US" altLang="zh-CN"/>
              <a:t>system_call</a:t>
            </a:r>
            <a:r>
              <a:rPr lang="zh-CN" altLang="en-US"/>
              <a:t>是</a:t>
            </a:r>
            <a:r>
              <a:rPr lang="en-US" altLang="zh-CN">
                <a:solidFill>
                  <a:srgbClr val="FF0000"/>
                </a:solidFill>
              </a:rPr>
              <a:t>0x80</a:t>
            </a:r>
            <a:r>
              <a:rPr lang="zh-CN" altLang="en-US">
                <a:solidFill>
                  <a:srgbClr val="FF0000"/>
                </a:solidFill>
              </a:rPr>
              <a:t>号中断的</a:t>
            </a:r>
            <a:r>
              <a:rPr lang="zh-CN" altLang="en-US">
                <a:latin typeface="宋体" pitchFamily="2" charset="-122"/>
              </a:rPr>
              <a:t>服务程序，其中包括所有系统调用函数的入口：</a:t>
            </a:r>
            <a:r>
              <a:rPr lang="en-US" altLang="zh-CN">
                <a:solidFill>
                  <a:srgbClr val="FF0000"/>
                </a:solidFill>
                <a:latin typeface="宋体" pitchFamily="2" charset="-122"/>
              </a:rPr>
              <a:t>sys_xyz(  )</a:t>
            </a:r>
          </a:p>
        </p:txBody>
      </p:sp>
      <p:sp>
        <p:nvSpPr>
          <p:cNvPr id="132117" name="Rectangle 24"/>
          <p:cNvSpPr>
            <a:spLocks noChangeArrowheads="1"/>
          </p:cNvSpPr>
          <p:nvPr/>
        </p:nvSpPr>
        <p:spPr bwMode="auto">
          <a:xfrm>
            <a:off x="7912100" y="4513263"/>
            <a:ext cx="1808163" cy="1652587"/>
          </a:xfrm>
          <a:prstGeom prst="rect">
            <a:avLst/>
          </a:prstGeom>
          <a:solidFill>
            <a:schemeClr val="hlink"/>
          </a:solidFill>
          <a:ln w="9525">
            <a:noFill/>
            <a:miter lim="800000"/>
            <a:headEnd/>
            <a:tailEnd/>
          </a:ln>
        </p:spPr>
        <p:txBody>
          <a:bodyPr/>
          <a:lstStyle/>
          <a:p>
            <a:pPr algn="just" eaLnBrk="0" hangingPunct="0">
              <a:spcBef>
                <a:spcPct val="0"/>
              </a:spcBef>
              <a:buFontTx/>
              <a:buNone/>
            </a:pPr>
            <a:r>
              <a:rPr lang="zh-CN" altLang="en-US">
                <a:latin typeface="宋体" pitchFamily="2" charset="-122"/>
              </a:rPr>
              <a:t>根据中断时指定的系统调用编号（函数名</a:t>
            </a:r>
            <a:r>
              <a:rPr lang="en-US" altLang="zh-CN">
                <a:latin typeface="宋体" pitchFamily="2" charset="-122"/>
              </a:rPr>
              <a:t>xyz</a:t>
            </a:r>
            <a:r>
              <a:rPr lang="zh-CN" altLang="en-US">
                <a:latin typeface="宋体" pitchFamily="2" charset="-122"/>
              </a:rPr>
              <a:t>）选择相应</a:t>
            </a:r>
            <a:r>
              <a:rPr lang="en-US" altLang="zh-CN">
                <a:solidFill>
                  <a:srgbClr val="FF0000"/>
                </a:solidFill>
                <a:latin typeface="宋体" pitchFamily="2" charset="-122"/>
              </a:rPr>
              <a:t>sys_xyz( )</a:t>
            </a:r>
          </a:p>
        </p:txBody>
      </p:sp>
      <p:sp>
        <p:nvSpPr>
          <p:cNvPr id="132118" name="Line 25"/>
          <p:cNvSpPr>
            <a:spLocks noChangeShapeType="1"/>
          </p:cNvSpPr>
          <p:nvPr/>
        </p:nvSpPr>
        <p:spPr bwMode="auto">
          <a:xfrm>
            <a:off x="2087563" y="5446713"/>
            <a:ext cx="249237" cy="0"/>
          </a:xfrm>
          <a:prstGeom prst="line">
            <a:avLst/>
          </a:prstGeom>
          <a:noFill/>
          <a:ln w="28575">
            <a:solidFill>
              <a:srgbClr val="FF0000"/>
            </a:solidFill>
            <a:round/>
            <a:headEnd/>
            <a:tailEnd type="triangle" w="med" len="med"/>
          </a:ln>
        </p:spPr>
        <p:txBody>
          <a:bodyPr/>
          <a:lstStyle/>
          <a:p>
            <a:endParaRPr lang="zh-CN" altLang="en-US"/>
          </a:p>
        </p:txBody>
      </p:sp>
      <p:sp>
        <p:nvSpPr>
          <p:cNvPr id="132119" name="Line 26"/>
          <p:cNvSpPr>
            <a:spLocks noChangeShapeType="1"/>
          </p:cNvSpPr>
          <p:nvPr/>
        </p:nvSpPr>
        <p:spPr bwMode="auto">
          <a:xfrm>
            <a:off x="4103688" y="5375275"/>
            <a:ext cx="969962" cy="0"/>
          </a:xfrm>
          <a:prstGeom prst="line">
            <a:avLst/>
          </a:prstGeom>
          <a:noFill/>
          <a:ln w="28575">
            <a:solidFill>
              <a:srgbClr val="FF0000"/>
            </a:solidFill>
            <a:round/>
            <a:headEnd/>
            <a:tailEnd type="triangle" w="med" len="med"/>
          </a:ln>
        </p:spPr>
        <p:txBody>
          <a:bodyPr/>
          <a:lstStyle/>
          <a:p>
            <a:endParaRPr lang="zh-CN" altLang="en-US"/>
          </a:p>
        </p:txBody>
      </p:sp>
      <p:sp>
        <p:nvSpPr>
          <p:cNvPr id="132120" name="Line 27"/>
          <p:cNvSpPr>
            <a:spLocks noChangeShapeType="1"/>
          </p:cNvSpPr>
          <p:nvPr/>
        </p:nvSpPr>
        <p:spPr bwMode="auto">
          <a:xfrm>
            <a:off x="7493000" y="5375275"/>
            <a:ext cx="419100" cy="0"/>
          </a:xfrm>
          <a:prstGeom prst="line">
            <a:avLst/>
          </a:prstGeom>
          <a:noFill/>
          <a:ln w="28575">
            <a:solidFill>
              <a:srgbClr val="FF0000"/>
            </a:solidFill>
            <a:round/>
            <a:headEnd/>
            <a:tailEnd type="triangle" w="med" len="med"/>
          </a:ln>
        </p:spPr>
        <p:txBody>
          <a:bodyPr/>
          <a:lstStyle/>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dirty="0"/>
              <a:t>系统</a:t>
            </a:r>
            <a:r>
              <a:rPr lang="en-US" altLang="zh-CN" dirty="0"/>
              <a:t>BIOS</a:t>
            </a:r>
            <a:endParaRPr lang="zh-CN" altLang="en-US" dirty="0"/>
          </a:p>
        </p:txBody>
      </p:sp>
      <p:sp>
        <p:nvSpPr>
          <p:cNvPr id="14339" name="Rectangle 3"/>
          <p:cNvSpPr>
            <a:spLocks noGrp="1" noChangeArrowheads="1"/>
          </p:cNvSpPr>
          <p:nvPr>
            <p:ph type="body" idx="1"/>
          </p:nvPr>
        </p:nvSpPr>
        <p:spPr/>
        <p:txBody>
          <a:bodyPr/>
          <a:lstStyle/>
          <a:p>
            <a:pPr eaLnBrk="1" hangingPunct="1"/>
            <a:r>
              <a:rPr lang="zh-CN" altLang="en-US" sz="2400" dirty="0"/>
              <a:t>（</a:t>
            </a:r>
            <a:r>
              <a:rPr lang="en-US" altLang="zh-CN" sz="2400" dirty="0"/>
              <a:t>Basic I/O System </a:t>
            </a:r>
            <a:r>
              <a:rPr lang="zh-CN" altLang="en-US" sz="2400" dirty="0"/>
              <a:t>）</a:t>
            </a:r>
            <a:r>
              <a:rPr lang="en-US" altLang="zh-CN" sz="2400" dirty="0"/>
              <a:t>(</a:t>
            </a:r>
            <a:r>
              <a:rPr lang="en-US" altLang="zh-CN" sz="2400" dirty="0" err="1"/>
              <a:t>Fireware</a:t>
            </a:r>
            <a:r>
              <a:rPr lang="zh-CN" altLang="en-US" sz="2400" dirty="0"/>
              <a:t>，固件</a:t>
            </a:r>
            <a:r>
              <a:rPr lang="en-US" altLang="zh-CN" sz="2400" dirty="0"/>
              <a:t>)</a:t>
            </a:r>
          </a:p>
          <a:p>
            <a:pPr lvl="1" eaLnBrk="1" hangingPunct="1"/>
            <a:r>
              <a:rPr lang="zh-CN" altLang="en-US" sz="2400" dirty="0"/>
              <a:t>基本输入</a:t>
            </a:r>
            <a:r>
              <a:rPr lang="en-US" altLang="zh-CN" sz="2400" dirty="0"/>
              <a:t>/</a:t>
            </a:r>
            <a:r>
              <a:rPr lang="zh-CN" altLang="en-US" sz="2400" dirty="0"/>
              <a:t>输出系统</a:t>
            </a:r>
          </a:p>
          <a:p>
            <a:pPr lvl="1" eaLnBrk="1" hangingPunct="1"/>
            <a:r>
              <a:rPr lang="zh-CN" altLang="en-US" sz="2400" dirty="0"/>
              <a:t>位置：</a:t>
            </a:r>
            <a:r>
              <a:rPr lang="en-US" altLang="zh-CN" sz="2400" dirty="0"/>
              <a:t>F0000-FFFFF</a:t>
            </a:r>
          </a:p>
          <a:p>
            <a:pPr lvl="1" eaLnBrk="1" hangingPunct="1"/>
            <a:r>
              <a:rPr lang="zh-CN" altLang="en-US" sz="2400" dirty="0"/>
              <a:t>类型：</a:t>
            </a:r>
            <a:endParaRPr lang="en-US" altLang="zh-CN" sz="2400" dirty="0"/>
          </a:p>
          <a:p>
            <a:pPr lvl="2" eaLnBrk="1" hangingPunct="1"/>
            <a:r>
              <a:rPr lang="en-US" altLang="zh-CN" sz="2400" dirty="0"/>
              <a:t>Award BIOS</a:t>
            </a:r>
          </a:p>
          <a:p>
            <a:pPr lvl="2" eaLnBrk="1" hangingPunct="1"/>
            <a:r>
              <a:rPr lang="en-US" altLang="zh-CN" sz="2400" dirty="0"/>
              <a:t>AMI BIOS</a:t>
            </a:r>
          </a:p>
          <a:p>
            <a:pPr lvl="2" eaLnBrk="1" hangingPunct="1"/>
            <a:r>
              <a:rPr lang="en-US" altLang="zh-CN" sz="2400" dirty="0">
                <a:solidFill>
                  <a:schemeClr val="hlink"/>
                </a:solidFill>
              </a:rPr>
              <a:t>Phoenix BIOS</a:t>
            </a:r>
            <a:endParaRPr lang="en-US" altLang="zh-CN" sz="2400" dirty="0"/>
          </a:p>
          <a:p>
            <a:pPr lvl="1" eaLnBrk="1" hangingPunct="1"/>
            <a:r>
              <a:rPr lang="zh-CN" altLang="en-US" sz="2400" dirty="0"/>
              <a:t>功能：</a:t>
            </a:r>
          </a:p>
          <a:p>
            <a:pPr lvl="2" eaLnBrk="1" hangingPunct="1"/>
            <a:r>
              <a:rPr lang="zh-CN" altLang="zh-CN" sz="2400" dirty="0"/>
              <a:t>CMOS设置</a:t>
            </a:r>
          </a:p>
          <a:p>
            <a:pPr lvl="2" eaLnBrk="1" hangingPunct="1"/>
            <a:r>
              <a:rPr lang="zh-CN" altLang="zh-CN" sz="2400" dirty="0">
                <a:solidFill>
                  <a:srgbClr val="FF0000"/>
                </a:solidFill>
              </a:rPr>
              <a:t>基本I/O设备中断服务</a:t>
            </a:r>
            <a:endParaRPr lang="zh-CN" altLang="en-US" sz="2400" dirty="0">
              <a:solidFill>
                <a:srgbClr val="FF0000"/>
              </a:solidFill>
            </a:endParaRPr>
          </a:p>
        </p:txBody>
      </p:sp>
      <p:pic>
        <p:nvPicPr>
          <p:cNvPr id="14340" name="Picture 4"/>
          <p:cNvPicPr>
            <a:picLocks noChangeAspect="1" noChangeArrowheads="1"/>
          </p:cNvPicPr>
          <p:nvPr/>
        </p:nvPicPr>
        <p:blipFill>
          <a:blip r:embed="rId2"/>
          <a:srcRect/>
          <a:stretch>
            <a:fillRect/>
          </a:stretch>
        </p:blipFill>
        <p:spPr bwMode="auto">
          <a:xfrm>
            <a:off x="4895850" y="1484313"/>
            <a:ext cx="4681538" cy="1708150"/>
          </a:xfrm>
          <a:prstGeom prst="rect">
            <a:avLst/>
          </a:prstGeom>
          <a:noFill/>
          <a:ln w="9525">
            <a:noFill/>
            <a:miter lim="800000"/>
            <a:headEnd/>
            <a:tailEnd/>
          </a:ln>
        </p:spPr>
      </p:pic>
      <p:pic>
        <p:nvPicPr>
          <p:cNvPr id="14341" name="Picture 5"/>
          <p:cNvPicPr>
            <a:picLocks noChangeAspect="1" noChangeArrowheads="1"/>
          </p:cNvPicPr>
          <p:nvPr/>
        </p:nvPicPr>
        <p:blipFill>
          <a:blip r:embed="rId3"/>
          <a:srcRect/>
          <a:stretch>
            <a:fillRect/>
          </a:stretch>
        </p:blipFill>
        <p:spPr bwMode="auto">
          <a:xfrm>
            <a:off x="7472363" y="4878388"/>
            <a:ext cx="2105025" cy="1790700"/>
          </a:xfrm>
          <a:prstGeom prst="rect">
            <a:avLst/>
          </a:prstGeom>
          <a:noFill/>
          <a:ln w="9525">
            <a:noFill/>
            <a:miter lim="800000"/>
            <a:headEnd/>
            <a:tailEnd/>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a:xfrm>
            <a:off x="146050" y="-34925"/>
            <a:ext cx="7270750" cy="579438"/>
          </a:xfrm>
        </p:spPr>
        <p:txBody>
          <a:bodyPr/>
          <a:lstStyle/>
          <a:p>
            <a:pPr eaLnBrk="1" hangingPunct="1"/>
            <a:r>
              <a:rPr lang="en-US" altLang="zh-CN"/>
              <a:t>80H</a:t>
            </a:r>
            <a:r>
              <a:rPr lang="zh-CN" altLang="en-US"/>
              <a:t>中断的服务程序</a:t>
            </a:r>
            <a:r>
              <a:rPr lang="en-US" altLang="zh-CN"/>
              <a:t>system_call(  )</a:t>
            </a:r>
            <a:endParaRPr lang="zh-CN" altLang="en-US"/>
          </a:p>
        </p:txBody>
      </p:sp>
      <p:sp>
        <p:nvSpPr>
          <p:cNvPr id="133123" name="Rectangle 3"/>
          <p:cNvSpPr>
            <a:spLocks noGrp="1" noChangeArrowheads="1"/>
          </p:cNvSpPr>
          <p:nvPr>
            <p:ph type="body" idx="1"/>
          </p:nvPr>
        </p:nvSpPr>
        <p:spPr>
          <a:xfrm>
            <a:off x="504825" y="765175"/>
            <a:ext cx="9431338" cy="5360988"/>
          </a:xfrm>
        </p:spPr>
        <p:txBody>
          <a:bodyPr/>
          <a:lstStyle/>
          <a:p>
            <a:pPr eaLnBrk="1" hangingPunct="1"/>
            <a:r>
              <a:rPr lang="en-US" altLang="zh-CN"/>
              <a:t>system_call(  )</a:t>
            </a:r>
            <a:endParaRPr lang="zh-CN" altLang="en-US"/>
          </a:p>
          <a:p>
            <a:pPr eaLnBrk="1" hangingPunct="1">
              <a:buFont typeface="Wingdings" pitchFamily="2" charset="2"/>
              <a:buNone/>
            </a:pPr>
            <a:r>
              <a:rPr lang="en-US" altLang="zh-CN" sz="2400"/>
              <a:t>   </a:t>
            </a:r>
            <a:r>
              <a:rPr lang="en-US" altLang="zh-CN" sz="2400" b="0"/>
              <a:t>{</a:t>
            </a:r>
            <a:r>
              <a:rPr lang="en-US" altLang="zh-CN" sz="2400"/>
              <a:t>    </a:t>
            </a:r>
          </a:p>
          <a:p>
            <a:pPr eaLnBrk="1" hangingPunct="1">
              <a:buFont typeface="Wingdings" pitchFamily="2" charset="2"/>
              <a:buNone/>
            </a:pPr>
            <a:r>
              <a:rPr lang="en-US" altLang="zh-CN" sz="2400"/>
              <a:t>          //………………</a:t>
            </a:r>
            <a:endParaRPr lang="zh-CN" altLang="en-US" sz="2400"/>
          </a:p>
          <a:p>
            <a:pPr eaLnBrk="1" hangingPunct="1">
              <a:buFont typeface="Wingdings" pitchFamily="2" charset="2"/>
              <a:buNone/>
            </a:pPr>
            <a:r>
              <a:rPr lang="en-US" altLang="zh-CN" sz="2400"/>
              <a:t>          //</a:t>
            </a:r>
            <a:r>
              <a:rPr lang="zh-CN" altLang="en-US" sz="2400"/>
              <a:t>寄存器</a:t>
            </a:r>
            <a:r>
              <a:rPr lang="en-US" altLang="zh-CN" sz="2400">
                <a:solidFill>
                  <a:schemeClr val="hlink"/>
                </a:solidFill>
              </a:rPr>
              <a:t>%eax</a:t>
            </a:r>
            <a:r>
              <a:rPr lang="zh-CN" altLang="en-US" sz="2400"/>
              <a:t>存放有</a:t>
            </a:r>
            <a:r>
              <a:rPr lang="zh-CN" altLang="en-US" sz="2400">
                <a:solidFill>
                  <a:srgbClr val="FF0000"/>
                </a:solidFill>
              </a:rPr>
              <a:t>系统调用编号</a:t>
            </a:r>
            <a:r>
              <a:rPr lang="zh-CN" altLang="en-US" sz="2400"/>
              <a:t>，</a:t>
            </a:r>
          </a:p>
          <a:p>
            <a:pPr eaLnBrk="1" hangingPunct="1">
              <a:buFont typeface="Wingdings" pitchFamily="2" charset="2"/>
              <a:buNone/>
            </a:pPr>
            <a:r>
              <a:rPr lang="en-US" altLang="zh-CN" sz="2400"/>
              <a:t>          //</a:t>
            </a:r>
            <a:r>
              <a:rPr lang="zh-CN" altLang="en-US" sz="2400"/>
              <a:t>以其为索引遍历</a:t>
            </a:r>
            <a:r>
              <a:rPr lang="en-US" altLang="zh-CN" sz="2400" b="0">
                <a:solidFill>
                  <a:srgbClr val="FF0000"/>
                </a:solidFill>
              </a:rPr>
              <a:t>sys_call_table</a:t>
            </a:r>
            <a:r>
              <a:rPr lang="zh-CN" altLang="en-US" sz="2400" b="0"/>
              <a:t>，查找对应的服务子程序。</a:t>
            </a:r>
            <a:endParaRPr lang="zh-CN" altLang="en-US" sz="2400"/>
          </a:p>
          <a:p>
            <a:pPr lvl="1" eaLnBrk="1" hangingPunct="1">
              <a:buFont typeface="Wingdings" pitchFamily="2" charset="2"/>
              <a:buNone/>
            </a:pPr>
            <a:r>
              <a:rPr lang="zh-CN" altLang="en-US" sz="2400"/>
              <a:t>    </a:t>
            </a:r>
            <a:r>
              <a:rPr lang="en-US" altLang="zh-CN" sz="2400"/>
              <a:t>call *SYMBOL_NAME(</a:t>
            </a:r>
            <a:r>
              <a:rPr lang="en-US" altLang="zh-CN" sz="2400" b="1">
                <a:solidFill>
                  <a:srgbClr val="FF0000"/>
                </a:solidFill>
              </a:rPr>
              <a:t>sys_call_table</a:t>
            </a:r>
            <a:r>
              <a:rPr lang="en-US" altLang="zh-CN" sz="2400"/>
              <a:t>)(</a:t>
            </a:r>
            <a:r>
              <a:rPr lang="en-US" altLang="zh-CN" sz="2400">
                <a:solidFill>
                  <a:schemeClr val="hlink"/>
                </a:solidFill>
              </a:rPr>
              <a:t>%eax</a:t>
            </a:r>
            <a:r>
              <a:rPr lang="en-US" altLang="zh-CN" sz="2400"/>
              <a:t>, 4)</a:t>
            </a:r>
          </a:p>
          <a:p>
            <a:pPr lvl="1" eaLnBrk="1" hangingPunct="1">
              <a:buFont typeface="Wingdings" pitchFamily="2" charset="2"/>
              <a:buNone/>
            </a:pPr>
            <a:r>
              <a:rPr lang="en-US" altLang="zh-CN" sz="2400"/>
              <a:t>}</a:t>
            </a:r>
          </a:p>
        </p:txBody>
      </p:sp>
      <p:pic>
        <p:nvPicPr>
          <p:cNvPr id="133124" name="Picture 4"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p:txBody>
          <a:bodyPr/>
          <a:lstStyle/>
          <a:p>
            <a:pPr eaLnBrk="1" hangingPunct="1"/>
            <a:r>
              <a:rPr lang="en-US" altLang="zh-CN"/>
              <a:t>SYS_CALL_TABLE</a:t>
            </a:r>
            <a:r>
              <a:rPr lang="zh-CN" altLang="en-US"/>
              <a:t>的结构</a:t>
            </a:r>
          </a:p>
        </p:txBody>
      </p:sp>
      <p:sp>
        <p:nvSpPr>
          <p:cNvPr id="134147" name="Rectangle 3"/>
          <p:cNvSpPr>
            <a:spLocks noGrp="1" noChangeArrowheads="1"/>
          </p:cNvSpPr>
          <p:nvPr>
            <p:ph type="body" idx="1"/>
          </p:nvPr>
        </p:nvSpPr>
        <p:spPr/>
        <p:txBody>
          <a:bodyPr/>
          <a:lstStyle/>
          <a:p>
            <a:pPr lvl="1" eaLnBrk="1" hangingPunct="1">
              <a:buFont typeface="Wingdings" pitchFamily="2" charset="2"/>
              <a:buNone/>
            </a:pPr>
            <a:r>
              <a:rPr lang="en-US" altLang="zh-CN"/>
              <a:t>.data </a:t>
            </a:r>
            <a:br>
              <a:rPr lang="en-US" altLang="zh-CN"/>
            </a:br>
            <a:r>
              <a:rPr lang="en-US" altLang="zh-CN"/>
              <a:t>ENTRY(</a:t>
            </a:r>
            <a:r>
              <a:rPr lang="en-US" altLang="zh-CN">
                <a:solidFill>
                  <a:srgbClr val="FF0000"/>
                </a:solidFill>
              </a:rPr>
              <a:t>sys_call_table</a:t>
            </a:r>
            <a:r>
              <a:rPr lang="en-US" altLang="zh-CN"/>
              <a:t>) </a:t>
            </a:r>
            <a:br>
              <a:rPr lang="en-US" altLang="zh-CN"/>
            </a:br>
            <a:r>
              <a:rPr lang="en-US" altLang="zh-CN"/>
              <a:t>.long SYMBOL_NAME(sys_ni_syscall)   // 0</a:t>
            </a:r>
            <a:r>
              <a:rPr lang="zh-CN" altLang="en-US"/>
              <a:t/>
            </a:r>
            <a:br>
              <a:rPr lang="zh-CN" altLang="en-US"/>
            </a:br>
            <a:r>
              <a:rPr lang="en-US" altLang="zh-CN"/>
              <a:t>.long SYMBOL_NAME(</a:t>
            </a:r>
            <a:r>
              <a:rPr lang="en-US" altLang="zh-CN">
                <a:solidFill>
                  <a:srgbClr val="FF0000"/>
                </a:solidFill>
              </a:rPr>
              <a:t>sys_exit</a:t>
            </a:r>
            <a:r>
              <a:rPr lang="en-US" altLang="zh-CN"/>
              <a:t>)             // </a:t>
            </a:r>
            <a:r>
              <a:rPr lang="en-US" altLang="zh-CN">
                <a:solidFill>
                  <a:srgbClr val="FF0000"/>
                </a:solidFill>
              </a:rPr>
              <a:t>1</a:t>
            </a:r>
            <a:r>
              <a:rPr lang="en-US" altLang="zh-CN"/>
              <a:t/>
            </a:r>
            <a:br>
              <a:rPr lang="en-US" altLang="zh-CN"/>
            </a:br>
            <a:r>
              <a:rPr lang="en-US" altLang="zh-CN"/>
              <a:t>.long SYMBOL_NAME(sys_fork) </a:t>
            </a:r>
            <a:br>
              <a:rPr lang="en-US" altLang="zh-CN"/>
            </a:br>
            <a:r>
              <a:rPr lang="en-US" altLang="zh-CN"/>
              <a:t>.long SYMBOL_NAME(sys_read) </a:t>
            </a:r>
            <a:br>
              <a:rPr lang="en-US" altLang="zh-CN"/>
            </a:br>
            <a:r>
              <a:rPr lang="en-US" altLang="zh-CN"/>
              <a:t>.long SYMBOL_NAME(</a:t>
            </a:r>
            <a:r>
              <a:rPr lang="en-US" altLang="zh-CN">
                <a:solidFill>
                  <a:srgbClr val="FF0000"/>
                </a:solidFill>
              </a:rPr>
              <a:t>sys_write</a:t>
            </a:r>
            <a:r>
              <a:rPr lang="en-US" altLang="zh-CN"/>
              <a:t>) </a:t>
            </a:r>
            <a:br>
              <a:rPr lang="en-US" altLang="zh-CN"/>
            </a:br>
            <a:r>
              <a:rPr lang="en-US" altLang="zh-CN"/>
              <a:t> .long SYMBOL_NAME(sys_open)           // 5</a:t>
            </a:r>
            <a:r>
              <a:rPr lang="en-US" altLang="zh-CN" sz="3200"/>
              <a:t> </a:t>
            </a:r>
            <a:br>
              <a:rPr lang="en-US" altLang="zh-CN" sz="3200"/>
            </a:br>
            <a:r>
              <a:rPr lang="en-US" altLang="zh-CN" sz="3200"/>
              <a:t>……………</a:t>
            </a:r>
            <a:endParaRPr lang="zh-CN" altLang="en-US" sz="3200"/>
          </a:p>
          <a:p>
            <a:pPr lvl="1" eaLnBrk="1" hangingPunct="1">
              <a:buFont typeface="Wingdings" pitchFamily="2" charset="2"/>
              <a:buNone/>
            </a:pPr>
            <a:r>
              <a:rPr lang="en-US" altLang="zh-CN" sz="3200"/>
              <a:t>Ref</a:t>
            </a:r>
            <a:r>
              <a:rPr lang="zh-CN" altLang="en-US" sz="3200"/>
              <a:t>：</a:t>
            </a:r>
            <a:r>
              <a:rPr lang="en-US" altLang="zh-CN" sz="3200"/>
              <a:t>/usr/src/linux/arch/i386/kernel/</a:t>
            </a:r>
            <a:r>
              <a:rPr lang="en-US" altLang="zh-CN" sz="3200">
                <a:solidFill>
                  <a:srgbClr val="FF0000"/>
                </a:solidFill>
              </a:rPr>
              <a:t>entry.S</a:t>
            </a:r>
            <a:endParaRPr lang="zh-CN" altLang="en-US">
              <a:solidFill>
                <a:srgbClr val="FF0000"/>
              </a:solidFill>
            </a:endParaRPr>
          </a:p>
        </p:txBody>
      </p:sp>
      <p:pic>
        <p:nvPicPr>
          <p:cNvPr id="134148" name="Picture 4"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5170" name="Picture 2" descr="1"/>
          <p:cNvPicPr>
            <a:picLocks noChangeAspect="1" noChangeArrowheads="1"/>
          </p:cNvPicPr>
          <p:nvPr/>
        </p:nvPicPr>
        <p:blipFill>
          <a:blip r:embed="rId3"/>
          <a:srcRect/>
          <a:stretch>
            <a:fillRect/>
          </a:stretch>
        </p:blipFill>
        <p:spPr bwMode="auto">
          <a:xfrm>
            <a:off x="9196388" y="5445125"/>
            <a:ext cx="739775" cy="836613"/>
          </a:xfrm>
          <a:prstGeom prst="rect">
            <a:avLst/>
          </a:prstGeom>
          <a:noFill/>
          <a:ln w="9525">
            <a:noFill/>
            <a:miter lim="800000"/>
            <a:headEnd/>
            <a:tailEnd/>
          </a:ln>
        </p:spPr>
      </p:pic>
      <p:sp>
        <p:nvSpPr>
          <p:cNvPr id="135171" name="Rectangle 3"/>
          <p:cNvSpPr>
            <a:spLocks noGrp="1" noChangeArrowheads="1"/>
          </p:cNvSpPr>
          <p:nvPr>
            <p:ph type="title"/>
          </p:nvPr>
        </p:nvSpPr>
        <p:spPr>
          <a:xfrm>
            <a:off x="146050" y="-63500"/>
            <a:ext cx="8134350" cy="641350"/>
          </a:xfrm>
        </p:spPr>
        <p:txBody>
          <a:bodyPr/>
          <a:lstStyle/>
          <a:p>
            <a:pPr eaLnBrk="1" hangingPunct="1"/>
            <a:r>
              <a:rPr lang="zh-CN" altLang="en-US" sz="3600"/>
              <a:t>系统调用编号的声明</a:t>
            </a:r>
          </a:p>
        </p:txBody>
      </p:sp>
      <p:sp>
        <p:nvSpPr>
          <p:cNvPr id="135172" name="Rectangle 4"/>
          <p:cNvSpPr>
            <a:spLocks noGrp="1" noChangeArrowheads="1"/>
          </p:cNvSpPr>
          <p:nvPr>
            <p:ph type="body" idx="1"/>
          </p:nvPr>
        </p:nvSpPr>
        <p:spPr/>
        <p:txBody>
          <a:bodyPr/>
          <a:lstStyle/>
          <a:p>
            <a:pPr eaLnBrk="1" hangingPunct="1"/>
            <a:r>
              <a:rPr lang="en-US" altLang="zh-CN"/>
              <a:t> Linux-source-2.6.38</a:t>
            </a:r>
          </a:p>
          <a:p>
            <a:pPr lvl="1" eaLnBrk="1" hangingPunct="1"/>
            <a:r>
              <a:rPr lang="en-US" altLang="zh-CN"/>
              <a:t>./arch/x86/include/asm/unistd_32.h</a:t>
            </a:r>
          </a:p>
          <a:p>
            <a:pPr eaLnBrk="1" hangingPunct="1"/>
            <a:r>
              <a:rPr lang="zh-CN" altLang="en-US"/>
              <a:t>系统调用编号的声明</a:t>
            </a:r>
          </a:p>
          <a:p>
            <a:pPr eaLnBrk="1" hangingPunct="1">
              <a:buFont typeface="Wingdings" pitchFamily="2" charset="2"/>
              <a:buNone/>
            </a:pPr>
            <a:r>
              <a:rPr lang="en-US" altLang="zh-CN"/>
              <a:t>      </a:t>
            </a:r>
            <a:r>
              <a:rPr lang="zh-CN" altLang="en-US"/>
              <a:t>格式： </a:t>
            </a:r>
            <a:r>
              <a:rPr lang="en-US" altLang="zh-CN">
                <a:solidFill>
                  <a:srgbClr val="FF0000"/>
                </a:solidFill>
              </a:rPr>
              <a:t>#define __NR_CallName   ID</a:t>
            </a:r>
          </a:p>
          <a:p>
            <a:pPr lvl="1" eaLnBrk="1" hangingPunct="1">
              <a:buFont typeface="Wingdings" pitchFamily="2" charset="2"/>
              <a:buNone/>
            </a:pPr>
            <a:r>
              <a:rPr lang="en-US" altLang="zh-CN"/>
              <a:t>   #define __NR_exit       1</a:t>
            </a:r>
            <a:r>
              <a:rPr lang="zh-CN" altLang="en-US"/>
              <a:t>　</a:t>
            </a:r>
            <a:r>
              <a:rPr lang="en-US" altLang="zh-CN"/>
              <a:t>/* exit </a:t>
            </a:r>
            <a:r>
              <a:rPr lang="zh-CN" altLang="en-US"/>
              <a:t>的系统功能号 *</a:t>
            </a:r>
            <a:r>
              <a:rPr lang="en-US" altLang="zh-CN"/>
              <a:t>/</a:t>
            </a:r>
            <a:br>
              <a:rPr lang="en-US" altLang="zh-CN"/>
            </a:br>
            <a:r>
              <a:rPr lang="en-US" altLang="zh-CN"/>
              <a:t>#define __NR_fork       2</a:t>
            </a:r>
            <a:r>
              <a:rPr lang="zh-CN" altLang="en-US"/>
              <a:t>　</a:t>
            </a:r>
            <a:r>
              <a:rPr lang="en-US" altLang="zh-CN"/>
              <a:t>/* fork </a:t>
            </a:r>
            <a:r>
              <a:rPr lang="zh-CN" altLang="en-US"/>
              <a:t>的系统功能号 *</a:t>
            </a:r>
            <a:r>
              <a:rPr lang="en-US" altLang="zh-CN"/>
              <a:t>/</a:t>
            </a:r>
            <a:br>
              <a:rPr lang="en-US" altLang="zh-CN"/>
            </a:br>
            <a:r>
              <a:rPr lang="en-US" altLang="zh-CN"/>
              <a:t>#define __NR_read      3    /* read </a:t>
            </a:r>
            <a:r>
              <a:rPr lang="zh-CN" altLang="en-US"/>
              <a:t>的系统功能号 *</a:t>
            </a:r>
            <a:r>
              <a:rPr lang="en-US" altLang="zh-CN"/>
              <a:t>/</a:t>
            </a:r>
            <a:br>
              <a:rPr lang="en-US" altLang="zh-CN"/>
            </a:br>
            <a:r>
              <a:rPr lang="en-US" altLang="zh-CN"/>
              <a:t>#define __NR_write      4    /* write </a:t>
            </a:r>
            <a:r>
              <a:rPr lang="zh-CN" altLang="en-US"/>
              <a:t>的系统功能号 *</a:t>
            </a:r>
            <a:r>
              <a:rPr lang="en-US" altLang="zh-CN"/>
              <a:t>/</a:t>
            </a:r>
            <a:br>
              <a:rPr lang="en-US" altLang="zh-CN"/>
            </a:br>
            <a:r>
              <a:rPr lang="en-US" altLang="zh-CN"/>
              <a:t>#define __NR_open      5    /* open </a:t>
            </a:r>
            <a:r>
              <a:rPr lang="zh-CN" altLang="en-US"/>
              <a:t>的系统功能号 *</a:t>
            </a:r>
            <a:r>
              <a:rPr lang="en-US" altLang="zh-CN"/>
              <a:t>/</a:t>
            </a:r>
            <a:br>
              <a:rPr lang="en-US" altLang="zh-CN"/>
            </a:br>
            <a:r>
              <a:rPr lang="en-US" altLang="zh-CN"/>
              <a:t>#define __NR_close      6    /* close </a:t>
            </a:r>
            <a:r>
              <a:rPr lang="zh-CN" altLang="en-US"/>
              <a:t>的系统功能号 *</a:t>
            </a:r>
            <a:r>
              <a:rPr lang="en-US" altLang="zh-CN"/>
              <a:t>/</a:t>
            </a:r>
          </a:p>
          <a:p>
            <a:pPr lvl="1" eaLnBrk="1" hangingPunct="1">
              <a:buFont typeface="Wingdings" pitchFamily="2" charset="2"/>
              <a:buNone/>
            </a:pPr>
            <a:r>
              <a:rPr lang="en-US" altLang="zh-CN"/>
              <a:t>  ……                                     // </a:t>
            </a:r>
            <a:r>
              <a:rPr lang="zh-CN" altLang="en-US"/>
              <a:t>目前已定义到</a:t>
            </a:r>
            <a:r>
              <a:rPr lang="en-US" altLang="zh-CN"/>
              <a:t>340</a:t>
            </a:r>
            <a:endParaRPr lang="zh-CN" altLang="en-US"/>
          </a:p>
        </p:txBody>
      </p:sp>
      <p:pic>
        <p:nvPicPr>
          <p:cNvPr id="443400" name="Picture 8"/>
          <p:cNvPicPr>
            <a:picLocks noChangeAspect="1" noChangeArrowheads="1"/>
          </p:cNvPicPr>
          <p:nvPr/>
        </p:nvPicPr>
        <p:blipFill>
          <a:blip r:embed="rId4"/>
          <a:srcRect/>
          <a:stretch>
            <a:fillRect/>
          </a:stretch>
        </p:blipFill>
        <p:spPr bwMode="auto">
          <a:xfrm>
            <a:off x="1079500" y="2906713"/>
            <a:ext cx="8640763" cy="33305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43400"/>
                                        </p:tgtEl>
                                        <p:attrNameLst>
                                          <p:attrName>style.visibility</p:attrName>
                                        </p:attrNameLst>
                                      </p:cBhvr>
                                      <p:to>
                                        <p:strVal val="visible"/>
                                      </p:to>
                                    </p:set>
                                    <p:animEffect transition="in" filter="wipe(left)">
                                      <p:cBhvr>
                                        <p:cTn id="7" dur="500"/>
                                        <p:tgtEl>
                                          <p:spTgt spid="443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6194" name="Picture 2" descr="1"/>
          <p:cNvPicPr>
            <a:picLocks noChangeAspect="1" noChangeArrowheads="1"/>
          </p:cNvPicPr>
          <p:nvPr/>
        </p:nvPicPr>
        <p:blipFill>
          <a:blip r:embed="rId3"/>
          <a:srcRect/>
          <a:stretch>
            <a:fillRect/>
          </a:stretch>
        </p:blipFill>
        <p:spPr bwMode="auto">
          <a:xfrm>
            <a:off x="9196388" y="5445125"/>
            <a:ext cx="739775" cy="836613"/>
          </a:xfrm>
          <a:prstGeom prst="rect">
            <a:avLst/>
          </a:prstGeom>
          <a:noFill/>
          <a:ln w="9525">
            <a:noFill/>
            <a:miter lim="800000"/>
            <a:headEnd/>
            <a:tailEnd/>
          </a:ln>
        </p:spPr>
      </p:pic>
      <p:sp>
        <p:nvSpPr>
          <p:cNvPr id="136195" name="Rectangle 3"/>
          <p:cNvSpPr>
            <a:spLocks noGrp="1" noChangeArrowheads="1"/>
          </p:cNvSpPr>
          <p:nvPr>
            <p:ph type="title"/>
          </p:nvPr>
        </p:nvSpPr>
        <p:spPr>
          <a:xfrm>
            <a:off x="146050" y="-63500"/>
            <a:ext cx="8134350" cy="641350"/>
          </a:xfrm>
        </p:spPr>
        <p:txBody>
          <a:bodyPr/>
          <a:lstStyle/>
          <a:p>
            <a:pPr eaLnBrk="1" hangingPunct="1"/>
            <a:r>
              <a:rPr lang="zh-CN" altLang="en-US" sz="3600"/>
              <a:t>系统调用函数的声明</a:t>
            </a:r>
          </a:p>
        </p:txBody>
      </p:sp>
      <p:sp>
        <p:nvSpPr>
          <p:cNvPr id="136196" name="Rectangle 4"/>
          <p:cNvSpPr>
            <a:spLocks noGrp="1" noChangeArrowheads="1"/>
          </p:cNvSpPr>
          <p:nvPr>
            <p:ph type="body" idx="1"/>
          </p:nvPr>
        </p:nvSpPr>
        <p:spPr/>
        <p:txBody>
          <a:bodyPr/>
          <a:lstStyle/>
          <a:p>
            <a:pPr eaLnBrk="1" hangingPunct="1"/>
            <a:r>
              <a:rPr lang="en-US" altLang="zh-CN"/>
              <a:t> Linux-source-2.6.38</a:t>
            </a:r>
          </a:p>
          <a:p>
            <a:pPr lvl="1" eaLnBrk="1" hangingPunct="1"/>
            <a:r>
              <a:rPr lang="en-US" altLang="zh-CN"/>
              <a:t>./arch/x86/kernel/syscall_table_32.S</a:t>
            </a:r>
          </a:p>
          <a:p>
            <a:pPr eaLnBrk="1" hangingPunct="1"/>
            <a:r>
              <a:rPr lang="zh-CN" altLang="en-US"/>
              <a:t>系统调用函数的声明</a:t>
            </a:r>
            <a:endParaRPr lang="en-US" altLang="zh-CN"/>
          </a:p>
          <a:p>
            <a:pPr lvl="1" eaLnBrk="1" hangingPunct="1">
              <a:buFont typeface="Wingdings" pitchFamily="2" charset="2"/>
              <a:buNone/>
            </a:pPr>
            <a:r>
              <a:rPr lang="en-US" altLang="zh-CN"/>
              <a:t>   </a:t>
            </a:r>
            <a:r>
              <a:rPr lang="en-US" altLang="zh-CN">
                <a:solidFill>
                  <a:srgbClr val="FF0000"/>
                </a:solidFill>
              </a:rPr>
              <a:t>.long sys_XXXX</a:t>
            </a:r>
            <a:r>
              <a:rPr lang="en-US" altLang="zh-CN"/>
              <a:t>    </a:t>
            </a:r>
          </a:p>
          <a:p>
            <a:pPr lvl="1" eaLnBrk="1" hangingPunct="1">
              <a:buFont typeface="Wingdings" pitchFamily="2" charset="2"/>
              <a:buNone/>
            </a:pPr>
            <a:r>
              <a:rPr lang="zh-CN" altLang="en-US" sz="2400"/>
              <a:t>注意：</a:t>
            </a:r>
            <a:r>
              <a:rPr lang="en-US" altLang="zh-CN" sz="2400"/>
              <a:t>1</a:t>
            </a:r>
            <a:r>
              <a:rPr lang="zh-CN" altLang="en-US" sz="2400"/>
              <a:t>） </a:t>
            </a:r>
            <a:r>
              <a:rPr lang="en-US" altLang="zh-CN" sz="2400"/>
              <a:t>XXX</a:t>
            </a:r>
            <a:r>
              <a:rPr lang="zh-CN" altLang="en-US" sz="2400"/>
              <a:t>是函数名，有前缀</a:t>
            </a:r>
            <a:r>
              <a:rPr lang="en-US" altLang="zh-CN" sz="2400"/>
              <a:t>sys_</a:t>
            </a:r>
            <a:r>
              <a:rPr lang="zh-CN" altLang="en-US" sz="2400"/>
              <a:t>修饰。</a:t>
            </a:r>
          </a:p>
          <a:p>
            <a:pPr lvl="1" eaLnBrk="1" hangingPunct="1">
              <a:buFont typeface="Wingdings" pitchFamily="2" charset="2"/>
              <a:buNone/>
            </a:pPr>
            <a:r>
              <a:rPr lang="zh-CN" altLang="en-US" sz="2400"/>
              <a:t>           </a:t>
            </a:r>
            <a:r>
              <a:rPr lang="en-US" altLang="zh-CN" sz="2400"/>
              <a:t>2</a:t>
            </a:r>
            <a:r>
              <a:rPr lang="zh-CN" altLang="en-US" sz="2400"/>
              <a:t>）添加位置是末尾，且注意添加顺序。</a:t>
            </a:r>
          </a:p>
        </p:txBody>
      </p:sp>
      <p:pic>
        <p:nvPicPr>
          <p:cNvPr id="136197" name="Picture 7"/>
          <p:cNvPicPr>
            <a:picLocks noChangeAspect="1" noChangeArrowheads="1"/>
          </p:cNvPicPr>
          <p:nvPr/>
        </p:nvPicPr>
        <p:blipFill>
          <a:blip r:embed="rId4"/>
          <a:srcRect/>
          <a:stretch>
            <a:fillRect/>
          </a:stretch>
        </p:blipFill>
        <p:spPr bwMode="auto">
          <a:xfrm>
            <a:off x="1871663" y="3730625"/>
            <a:ext cx="6049962" cy="2551113"/>
          </a:xfrm>
          <a:prstGeom prst="rect">
            <a:avLst/>
          </a:prstGeom>
          <a:noFill/>
          <a:ln w="9525">
            <a:noFill/>
            <a:miter lim="800000"/>
            <a:headEnd/>
            <a:tailEnd/>
          </a:ln>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46050" y="-63500"/>
            <a:ext cx="5254625" cy="641350"/>
          </a:xfrm>
        </p:spPr>
        <p:txBody>
          <a:bodyPr/>
          <a:lstStyle/>
          <a:p>
            <a:pPr eaLnBrk="1" hangingPunct="1"/>
            <a:r>
              <a:rPr lang="zh-CN" altLang="en-US" sz="3600"/>
              <a:t>系统调用函数的定义</a:t>
            </a:r>
          </a:p>
        </p:txBody>
      </p:sp>
      <p:sp>
        <p:nvSpPr>
          <p:cNvPr id="137219" name="Rectangle 3"/>
          <p:cNvSpPr>
            <a:spLocks noGrp="1" noChangeArrowheads="1"/>
          </p:cNvSpPr>
          <p:nvPr>
            <p:ph type="body" idx="1"/>
          </p:nvPr>
        </p:nvSpPr>
        <p:spPr/>
        <p:txBody>
          <a:bodyPr/>
          <a:lstStyle/>
          <a:p>
            <a:pPr eaLnBrk="1" hangingPunct="1"/>
            <a:r>
              <a:rPr lang="zh-CN" altLang="en-US"/>
              <a:t>注意格式 </a:t>
            </a:r>
            <a:r>
              <a:rPr lang="en-US" altLang="zh-CN"/>
              <a:t>asmlinkage</a:t>
            </a:r>
          </a:p>
          <a:p>
            <a:pPr lvl="1" eaLnBrk="1" hangingPunct="1"/>
            <a:r>
              <a:rPr lang="en-US" altLang="zh-CN"/>
              <a:t>./kernel/sys.c</a:t>
            </a:r>
            <a:r>
              <a:rPr lang="zh-CN" altLang="en-US"/>
              <a:t>（ </a:t>
            </a:r>
            <a:r>
              <a:rPr lang="en-US" altLang="zh-CN"/>
              <a:t>Linux-source-2.6.38</a:t>
            </a:r>
            <a:r>
              <a:rPr lang="zh-CN" altLang="en-US"/>
              <a:t>）</a:t>
            </a:r>
          </a:p>
        </p:txBody>
      </p:sp>
      <p:pic>
        <p:nvPicPr>
          <p:cNvPr id="137220" name="Picture 4"/>
          <p:cNvPicPr>
            <a:picLocks noChangeAspect="1" noChangeArrowheads="1"/>
          </p:cNvPicPr>
          <p:nvPr/>
        </p:nvPicPr>
        <p:blipFill>
          <a:blip r:embed="rId2"/>
          <a:srcRect/>
          <a:stretch>
            <a:fillRect/>
          </a:stretch>
        </p:blipFill>
        <p:spPr bwMode="auto">
          <a:xfrm>
            <a:off x="2663825" y="1885950"/>
            <a:ext cx="4824413" cy="4422775"/>
          </a:xfrm>
          <a:prstGeom prst="rect">
            <a:avLst/>
          </a:prstGeom>
          <a:noFill/>
          <a:ln w="9525">
            <a:noFill/>
            <a:miter lim="800000"/>
            <a:headEnd/>
            <a:tailEnd/>
          </a:ln>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Grp="1" noChangeArrowheads="1"/>
          </p:cNvSpPr>
          <p:nvPr>
            <p:ph type="title"/>
          </p:nvPr>
        </p:nvSpPr>
        <p:spPr>
          <a:xfrm>
            <a:off x="146050" y="-33338"/>
            <a:ext cx="6334125" cy="579438"/>
          </a:xfrm>
        </p:spPr>
        <p:txBody>
          <a:bodyPr/>
          <a:lstStyle/>
          <a:p>
            <a:pPr eaLnBrk="1" hangingPunct="1"/>
            <a:r>
              <a:rPr lang="zh-CN" altLang="en-US"/>
              <a:t>系统调用函数的调用方法</a:t>
            </a:r>
          </a:p>
        </p:txBody>
      </p:sp>
      <p:sp>
        <p:nvSpPr>
          <p:cNvPr id="138243" name="Rectangle 3"/>
          <p:cNvSpPr>
            <a:spLocks noGrp="1" noChangeArrowheads="1"/>
          </p:cNvSpPr>
          <p:nvPr>
            <p:ph type="body" idx="1"/>
          </p:nvPr>
        </p:nvSpPr>
        <p:spPr/>
        <p:txBody>
          <a:bodyPr/>
          <a:lstStyle/>
          <a:p>
            <a:pPr eaLnBrk="1" hangingPunct="1"/>
            <a:r>
              <a:rPr lang="zh-CN" altLang="en-US" dirty="0"/>
              <a:t>早先的版本</a:t>
            </a:r>
          </a:p>
          <a:p>
            <a:pPr lvl="1" eaLnBrk="1" hangingPunct="1"/>
            <a:r>
              <a:rPr lang="zh-CN" altLang="en-US" dirty="0"/>
              <a:t>先声明（</a:t>
            </a:r>
            <a:r>
              <a:rPr lang="en-US" altLang="zh-CN" dirty="0">
                <a:solidFill>
                  <a:srgbClr val="FF3300"/>
                </a:solidFill>
              </a:rPr>
              <a:t>N</a:t>
            </a:r>
            <a:r>
              <a:rPr lang="zh-CN" altLang="en-US" dirty="0">
                <a:solidFill>
                  <a:srgbClr val="FF3300"/>
                </a:solidFill>
              </a:rPr>
              <a:t>：</a:t>
            </a:r>
            <a:r>
              <a:rPr lang="zh-CN" altLang="en-US" dirty="0"/>
              <a:t>参数个数； </a:t>
            </a:r>
            <a:r>
              <a:rPr lang="en-US" altLang="zh-CN" dirty="0" err="1">
                <a:solidFill>
                  <a:schemeClr val="accent2"/>
                </a:solidFill>
              </a:rPr>
              <a:t>FuncName</a:t>
            </a:r>
            <a:r>
              <a:rPr lang="zh-CN" altLang="en-US" dirty="0"/>
              <a:t>不带</a:t>
            </a:r>
            <a:r>
              <a:rPr lang="en-US" altLang="zh-CN" dirty="0"/>
              <a:t>sys_</a:t>
            </a:r>
            <a:r>
              <a:rPr lang="zh-CN" altLang="en-US" dirty="0"/>
              <a:t>前缀）</a:t>
            </a:r>
          </a:p>
          <a:p>
            <a:pPr lvl="1" eaLnBrk="1" hangingPunct="1">
              <a:buFont typeface="Wingdings" pitchFamily="2" charset="2"/>
              <a:buNone/>
            </a:pPr>
            <a:r>
              <a:rPr lang="zh-CN" altLang="en-US" dirty="0"/>
              <a:t>＃</a:t>
            </a:r>
            <a:r>
              <a:rPr lang="en-US" altLang="zh-CN" dirty="0"/>
              <a:t>define  _</a:t>
            </a:r>
            <a:r>
              <a:rPr lang="en-US" altLang="zh-CN" dirty="0" err="1"/>
              <a:t>syscall</a:t>
            </a:r>
            <a:r>
              <a:rPr lang="en-US" altLang="zh-CN" dirty="0" err="1">
                <a:solidFill>
                  <a:srgbClr val="FF3300"/>
                </a:solidFill>
              </a:rPr>
              <a:t>N</a:t>
            </a:r>
            <a:r>
              <a:rPr lang="en-US" altLang="zh-CN" dirty="0"/>
              <a:t> </a:t>
            </a:r>
            <a:r>
              <a:rPr lang="en-US" altLang="zh-CN" dirty="0">
                <a:solidFill>
                  <a:srgbClr val="FF0000"/>
                </a:solidFill>
              </a:rPr>
              <a:t>(</a:t>
            </a:r>
            <a:r>
              <a:rPr lang="en-US" altLang="zh-CN" dirty="0"/>
              <a:t> type, </a:t>
            </a:r>
            <a:r>
              <a:rPr lang="en-US" altLang="zh-CN" dirty="0" err="1">
                <a:solidFill>
                  <a:schemeClr val="accent2"/>
                </a:solidFill>
              </a:rPr>
              <a:t>FuncName</a:t>
            </a:r>
            <a:r>
              <a:rPr lang="en-US" altLang="zh-CN" dirty="0"/>
              <a:t> , </a:t>
            </a:r>
          </a:p>
          <a:p>
            <a:pPr lvl="4" eaLnBrk="1" hangingPunct="1">
              <a:buFont typeface="Arial" charset="0"/>
              <a:buNone/>
            </a:pPr>
            <a:r>
              <a:rPr lang="en-US" altLang="zh-CN" dirty="0"/>
              <a:t>type1, arg1,</a:t>
            </a:r>
          </a:p>
          <a:p>
            <a:pPr lvl="4" eaLnBrk="1" hangingPunct="1">
              <a:buFont typeface="Arial" charset="0"/>
              <a:buNone/>
            </a:pPr>
            <a:r>
              <a:rPr lang="en-US" altLang="zh-CN" dirty="0"/>
              <a:t>type2, arg2,  </a:t>
            </a:r>
            <a:r>
              <a:rPr lang="en-US" altLang="zh-CN" dirty="0">
                <a:solidFill>
                  <a:srgbClr val="FF3300"/>
                </a:solidFill>
              </a:rPr>
              <a:t>……</a:t>
            </a:r>
            <a:r>
              <a:rPr lang="zh-CN" altLang="en-US" dirty="0"/>
              <a:t> </a:t>
            </a:r>
          </a:p>
          <a:p>
            <a:pPr lvl="4" eaLnBrk="1" hangingPunct="1">
              <a:buFont typeface="Arial" charset="0"/>
              <a:buNone/>
            </a:pPr>
            <a:r>
              <a:rPr lang="en-US" altLang="zh-CN" dirty="0" err="1"/>
              <a:t>type</a:t>
            </a:r>
            <a:r>
              <a:rPr lang="en-US" altLang="zh-CN" dirty="0" err="1">
                <a:solidFill>
                  <a:srgbClr val="FF3300"/>
                </a:solidFill>
              </a:rPr>
              <a:t>N</a:t>
            </a:r>
            <a:r>
              <a:rPr lang="en-US" altLang="zh-CN" dirty="0"/>
              <a:t>, </a:t>
            </a:r>
            <a:r>
              <a:rPr lang="en-US" altLang="zh-CN" dirty="0" err="1"/>
              <a:t>arg</a:t>
            </a:r>
            <a:r>
              <a:rPr lang="en-US" altLang="zh-CN" dirty="0" err="1">
                <a:solidFill>
                  <a:srgbClr val="FF3300"/>
                </a:solidFill>
              </a:rPr>
              <a:t>N</a:t>
            </a:r>
            <a:r>
              <a:rPr lang="en-US" altLang="zh-CN" dirty="0">
                <a:solidFill>
                  <a:srgbClr val="FF3300"/>
                </a:solidFill>
              </a:rPr>
              <a:t> </a:t>
            </a:r>
            <a:r>
              <a:rPr lang="en-US" altLang="zh-CN" dirty="0">
                <a:solidFill>
                  <a:srgbClr val="FF0000"/>
                </a:solidFill>
              </a:rPr>
              <a:t>)</a:t>
            </a:r>
            <a:endParaRPr lang="zh-CN" altLang="en-US" dirty="0"/>
          </a:p>
          <a:p>
            <a:pPr lvl="1" eaLnBrk="1" hangingPunct="1"/>
            <a:r>
              <a:rPr lang="zh-CN" altLang="en-US" dirty="0"/>
              <a:t>后调用： </a:t>
            </a:r>
            <a:r>
              <a:rPr lang="en-US" altLang="zh-CN" dirty="0"/>
              <a:t>type</a:t>
            </a:r>
            <a:r>
              <a:rPr lang="zh-CN" altLang="en-US" dirty="0"/>
              <a:t> </a:t>
            </a:r>
            <a:r>
              <a:rPr lang="en-US" altLang="zh-CN" dirty="0"/>
              <a:t>= </a:t>
            </a:r>
            <a:r>
              <a:rPr lang="en-US" altLang="zh-CN" dirty="0" err="1">
                <a:solidFill>
                  <a:schemeClr val="accent2"/>
                </a:solidFill>
              </a:rPr>
              <a:t>FuncName</a:t>
            </a:r>
            <a:r>
              <a:rPr lang="en-US" altLang="zh-CN" dirty="0"/>
              <a:t> (arg1, arg2, …)</a:t>
            </a:r>
            <a:endParaRPr lang="zh-CN" altLang="en-US" dirty="0"/>
          </a:p>
          <a:p>
            <a:pPr eaLnBrk="1" hangingPunct="1"/>
            <a:r>
              <a:rPr lang="zh-CN" altLang="en-US" dirty="0"/>
              <a:t>较新的版本</a:t>
            </a:r>
          </a:p>
          <a:p>
            <a:pPr lvl="1" eaLnBrk="1" hangingPunct="1"/>
            <a:r>
              <a:rPr lang="zh-CN" altLang="en-US" dirty="0"/>
              <a:t>直接调用 （</a:t>
            </a:r>
            <a:r>
              <a:rPr lang="en-US" altLang="zh-CN" dirty="0" err="1"/>
              <a:t>FuncName</a:t>
            </a:r>
            <a:r>
              <a:rPr lang="en-US" altLang="zh-CN" dirty="0"/>
              <a:t> </a:t>
            </a:r>
            <a:r>
              <a:rPr lang="zh-CN" altLang="en-US" dirty="0"/>
              <a:t>不带</a:t>
            </a:r>
            <a:r>
              <a:rPr lang="en-US" altLang="zh-CN" dirty="0"/>
              <a:t>sys_</a:t>
            </a:r>
            <a:r>
              <a:rPr lang="zh-CN" altLang="en-US" dirty="0"/>
              <a:t>前缀）</a:t>
            </a:r>
            <a:endParaRPr lang="en-US" altLang="zh-CN" dirty="0"/>
          </a:p>
          <a:p>
            <a:pPr lvl="1" eaLnBrk="1" hangingPunct="1">
              <a:buFont typeface="Wingdings" pitchFamily="2" charset="2"/>
              <a:buNone/>
            </a:pPr>
            <a:r>
              <a:rPr lang="en-US" altLang="zh-CN" dirty="0"/>
              <a:t>type</a:t>
            </a:r>
            <a:r>
              <a:rPr lang="zh-CN" altLang="en-US" dirty="0"/>
              <a:t> </a:t>
            </a:r>
            <a:r>
              <a:rPr lang="en-US" altLang="zh-CN" dirty="0"/>
              <a:t>= </a:t>
            </a:r>
            <a:r>
              <a:rPr lang="en-US" altLang="zh-CN" dirty="0" err="1">
                <a:solidFill>
                  <a:schemeClr val="accent2"/>
                </a:solidFill>
              </a:rPr>
              <a:t>FuncName</a:t>
            </a:r>
            <a:r>
              <a:rPr lang="en-US" altLang="zh-CN" dirty="0"/>
              <a:t>(</a:t>
            </a:r>
            <a:r>
              <a:rPr lang="en-US" altLang="zh-CN" dirty="0">
                <a:solidFill>
                  <a:srgbClr val="FF0000"/>
                </a:solidFill>
              </a:rPr>
              <a:t>__</a:t>
            </a:r>
            <a:r>
              <a:rPr lang="en-US" altLang="zh-CN" dirty="0" err="1">
                <a:solidFill>
                  <a:srgbClr val="FF0000"/>
                </a:solidFill>
              </a:rPr>
              <a:t>NR_funcname</a:t>
            </a:r>
            <a:r>
              <a:rPr lang="en-US" altLang="zh-CN" dirty="0"/>
              <a:t>, arg1,  arg2, …)</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6" name="Line 2"/>
          <p:cNvSpPr>
            <a:spLocks noChangeShapeType="1"/>
          </p:cNvSpPr>
          <p:nvPr/>
        </p:nvSpPr>
        <p:spPr bwMode="auto">
          <a:xfrm>
            <a:off x="0" y="3562350"/>
            <a:ext cx="10080625" cy="0"/>
          </a:xfrm>
          <a:prstGeom prst="line">
            <a:avLst/>
          </a:prstGeom>
          <a:noFill/>
          <a:ln w="19050">
            <a:solidFill>
              <a:srgbClr val="666699"/>
            </a:solidFill>
            <a:round/>
            <a:headEnd/>
            <a:tailEnd/>
          </a:ln>
        </p:spPr>
        <p:txBody>
          <a:bodyPr/>
          <a:lstStyle/>
          <a:p>
            <a:endParaRPr lang="zh-CN" altLang="en-US"/>
          </a:p>
        </p:txBody>
      </p:sp>
      <p:grpSp>
        <p:nvGrpSpPr>
          <p:cNvPr id="139267" name="Group 3"/>
          <p:cNvGrpSpPr>
            <a:grpSpLocks/>
          </p:cNvGrpSpPr>
          <p:nvPr/>
        </p:nvGrpSpPr>
        <p:grpSpPr bwMode="auto">
          <a:xfrm>
            <a:off x="0" y="2636838"/>
            <a:ext cx="10080625" cy="909637"/>
            <a:chOff x="0" y="1661"/>
            <a:chExt cx="6350" cy="573"/>
          </a:xfrm>
        </p:grpSpPr>
        <p:sp>
          <p:nvSpPr>
            <p:cNvPr id="139378" name="Rectangle 4"/>
            <p:cNvSpPr>
              <a:spLocks noChangeArrowheads="1"/>
            </p:cNvSpPr>
            <p:nvPr/>
          </p:nvSpPr>
          <p:spPr bwMode="auto">
            <a:xfrm>
              <a:off x="0" y="1661"/>
              <a:ext cx="6349" cy="573"/>
            </a:xfrm>
            <a:prstGeom prst="rect">
              <a:avLst/>
            </a:prstGeom>
            <a:solidFill>
              <a:srgbClr val="3A8CE7"/>
            </a:solidFill>
            <a:ln w="9525">
              <a:noFill/>
              <a:miter lim="800000"/>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79" name="Line 5"/>
            <p:cNvSpPr>
              <a:spLocks noChangeShapeType="1"/>
            </p:cNvSpPr>
            <p:nvPr/>
          </p:nvSpPr>
          <p:spPr bwMode="auto">
            <a:xfrm>
              <a:off x="0" y="1766"/>
              <a:ext cx="6350" cy="0"/>
            </a:xfrm>
            <a:prstGeom prst="line">
              <a:avLst/>
            </a:prstGeom>
            <a:noFill/>
            <a:ln w="19050">
              <a:solidFill>
                <a:srgbClr val="FFFFFF"/>
              </a:solidFill>
              <a:round/>
              <a:headEnd/>
              <a:tailEnd/>
            </a:ln>
          </p:spPr>
          <p:txBody>
            <a:bodyPr/>
            <a:lstStyle/>
            <a:p>
              <a:endParaRPr lang="zh-CN" altLang="en-US"/>
            </a:p>
          </p:txBody>
        </p:sp>
      </p:grpSp>
      <p:grpSp>
        <p:nvGrpSpPr>
          <p:cNvPr id="139268" name="Group 6"/>
          <p:cNvGrpSpPr>
            <a:grpSpLocks/>
          </p:cNvGrpSpPr>
          <p:nvPr/>
        </p:nvGrpSpPr>
        <p:grpSpPr bwMode="auto">
          <a:xfrm>
            <a:off x="71438" y="80963"/>
            <a:ext cx="2228850" cy="6680200"/>
            <a:chOff x="45" y="51"/>
            <a:chExt cx="1404" cy="4208"/>
          </a:xfrm>
        </p:grpSpPr>
        <p:sp>
          <p:nvSpPr>
            <p:cNvPr id="139271" name="Oval 7"/>
            <p:cNvSpPr>
              <a:spLocks noChangeArrowheads="1"/>
            </p:cNvSpPr>
            <p:nvPr/>
          </p:nvSpPr>
          <p:spPr bwMode="auto">
            <a:xfrm>
              <a:off x="635" y="225"/>
              <a:ext cx="225"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72" name="Oval 8"/>
            <p:cNvSpPr>
              <a:spLocks noChangeArrowheads="1"/>
            </p:cNvSpPr>
            <p:nvPr/>
          </p:nvSpPr>
          <p:spPr bwMode="auto">
            <a:xfrm>
              <a:off x="340" y="225"/>
              <a:ext cx="225"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73" name="Oval 9"/>
            <p:cNvSpPr>
              <a:spLocks noChangeArrowheads="1"/>
            </p:cNvSpPr>
            <p:nvPr/>
          </p:nvSpPr>
          <p:spPr bwMode="auto">
            <a:xfrm>
              <a:off x="45"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74" name="Oval 10"/>
            <p:cNvSpPr>
              <a:spLocks noChangeArrowheads="1"/>
            </p:cNvSpPr>
            <p:nvPr/>
          </p:nvSpPr>
          <p:spPr bwMode="auto">
            <a:xfrm>
              <a:off x="1225"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75" name="Oval 11"/>
            <p:cNvSpPr>
              <a:spLocks noChangeArrowheads="1"/>
            </p:cNvSpPr>
            <p:nvPr/>
          </p:nvSpPr>
          <p:spPr bwMode="auto">
            <a:xfrm>
              <a:off x="930"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76" name="Oval 12"/>
            <p:cNvSpPr>
              <a:spLocks noChangeArrowheads="1"/>
            </p:cNvSpPr>
            <p:nvPr/>
          </p:nvSpPr>
          <p:spPr bwMode="auto">
            <a:xfrm>
              <a:off x="69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77" name="Oval 13"/>
            <p:cNvSpPr>
              <a:spLocks noChangeArrowheads="1"/>
            </p:cNvSpPr>
            <p:nvPr/>
          </p:nvSpPr>
          <p:spPr bwMode="auto">
            <a:xfrm>
              <a:off x="396" y="524"/>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78" name="Oval 14"/>
            <p:cNvSpPr>
              <a:spLocks noChangeArrowheads="1"/>
            </p:cNvSpPr>
            <p:nvPr/>
          </p:nvSpPr>
          <p:spPr bwMode="auto">
            <a:xfrm>
              <a:off x="10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79" name="Oval 15"/>
            <p:cNvSpPr>
              <a:spLocks noChangeArrowheads="1"/>
            </p:cNvSpPr>
            <p:nvPr/>
          </p:nvSpPr>
          <p:spPr bwMode="auto">
            <a:xfrm>
              <a:off x="128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80" name="Oval 16"/>
            <p:cNvSpPr>
              <a:spLocks noChangeArrowheads="1"/>
            </p:cNvSpPr>
            <p:nvPr/>
          </p:nvSpPr>
          <p:spPr bwMode="auto">
            <a:xfrm>
              <a:off x="986"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81" name="Oval 17"/>
            <p:cNvSpPr>
              <a:spLocks noChangeArrowheads="1"/>
            </p:cNvSpPr>
            <p:nvPr/>
          </p:nvSpPr>
          <p:spPr bwMode="auto">
            <a:xfrm>
              <a:off x="672"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82" name="Oval 18"/>
            <p:cNvSpPr>
              <a:spLocks noChangeArrowheads="1"/>
            </p:cNvSpPr>
            <p:nvPr/>
          </p:nvSpPr>
          <p:spPr bwMode="auto">
            <a:xfrm>
              <a:off x="377"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83" name="Oval 19"/>
            <p:cNvSpPr>
              <a:spLocks noChangeArrowheads="1"/>
            </p:cNvSpPr>
            <p:nvPr/>
          </p:nvSpPr>
          <p:spPr bwMode="auto">
            <a:xfrm>
              <a:off x="82" y="73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84" name="Oval 20"/>
            <p:cNvSpPr>
              <a:spLocks noChangeArrowheads="1"/>
            </p:cNvSpPr>
            <p:nvPr/>
          </p:nvSpPr>
          <p:spPr bwMode="auto">
            <a:xfrm>
              <a:off x="1262" y="73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85" name="Oval 21"/>
            <p:cNvSpPr>
              <a:spLocks noChangeArrowheads="1"/>
            </p:cNvSpPr>
            <p:nvPr/>
          </p:nvSpPr>
          <p:spPr bwMode="auto">
            <a:xfrm>
              <a:off x="967"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86" name="Oval 22"/>
            <p:cNvSpPr>
              <a:spLocks noChangeArrowheads="1"/>
            </p:cNvSpPr>
            <p:nvPr/>
          </p:nvSpPr>
          <p:spPr bwMode="auto">
            <a:xfrm>
              <a:off x="635" y="1164"/>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87" name="Oval 23"/>
            <p:cNvSpPr>
              <a:spLocks noChangeArrowheads="1"/>
            </p:cNvSpPr>
            <p:nvPr/>
          </p:nvSpPr>
          <p:spPr bwMode="auto">
            <a:xfrm>
              <a:off x="340" y="1164"/>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88" name="Oval 24"/>
            <p:cNvSpPr>
              <a:spLocks noChangeArrowheads="1"/>
            </p:cNvSpPr>
            <p:nvPr/>
          </p:nvSpPr>
          <p:spPr bwMode="auto">
            <a:xfrm>
              <a:off x="45"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89" name="Oval 25"/>
            <p:cNvSpPr>
              <a:spLocks noChangeArrowheads="1"/>
            </p:cNvSpPr>
            <p:nvPr/>
          </p:nvSpPr>
          <p:spPr bwMode="auto">
            <a:xfrm>
              <a:off x="1225"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90" name="Oval 26"/>
            <p:cNvSpPr>
              <a:spLocks noChangeArrowheads="1"/>
            </p:cNvSpPr>
            <p:nvPr/>
          </p:nvSpPr>
          <p:spPr bwMode="auto">
            <a:xfrm>
              <a:off x="930"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91" name="Oval 27"/>
            <p:cNvSpPr>
              <a:spLocks noChangeArrowheads="1"/>
            </p:cNvSpPr>
            <p:nvPr/>
          </p:nvSpPr>
          <p:spPr bwMode="auto">
            <a:xfrm>
              <a:off x="69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92" name="Oval 28"/>
            <p:cNvSpPr>
              <a:spLocks noChangeArrowheads="1"/>
            </p:cNvSpPr>
            <p:nvPr/>
          </p:nvSpPr>
          <p:spPr bwMode="auto">
            <a:xfrm>
              <a:off x="396" y="98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93" name="Oval 29"/>
            <p:cNvSpPr>
              <a:spLocks noChangeArrowheads="1"/>
            </p:cNvSpPr>
            <p:nvPr/>
          </p:nvSpPr>
          <p:spPr bwMode="auto">
            <a:xfrm>
              <a:off x="10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94" name="Oval 30"/>
            <p:cNvSpPr>
              <a:spLocks noChangeArrowheads="1"/>
            </p:cNvSpPr>
            <p:nvPr/>
          </p:nvSpPr>
          <p:spPr bwMode="auto">
            <a:xfrm>
              <a:off x="128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95" name="Oval 31"/>
            <p:cNvSpPr>
              <a:spLocks noChangeArrowheads="1"/>
            </p:cNvSpPr>
            <p:nvPr/>
          </p:nvSpPr>
          <p:spPr bwMode="auto">
            <a:xfrm>
              <a:off x="986"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96" name="Oval 32"/>
            <p:cNvSpPr>
              <a:spLocks noChangeArrowheads="1"/>
            </p:cNvSpPr>
            <p:nvPr/>
          </p:nvSpPr>
          <p:spPr bwMode="auto">
            <a:xfrm>
              <a:off x="69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97" name="Oval 33"/>
            <p:cNvSpPr>
              <a:spLocks noChangeArrowheads="1"/>
            </p:cNvSpPr>
            <p:nvPr/>
          </p:nvSpPr>
          <p:spPr bwMode="auto">
            <a:xfrm>
              <a:off x="396" y="1480"/>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98" name="Oval 34"/>
            <p:cNvSpPr>
              <a:spLocks noChangeArrowheads="1"/>
            </p:cNvSpPr>
            <p:nvPr/>
          </p:nvSpPr>
          <p:spPr bwMode="auto">
            <a:xfrm>
              <a:off x="10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299" name="Oval 35"/>
            <p:cNvSpPr>
              <a:spLocks noChangeArrowheads="1"/>
            </p:cNvSpPr>
            <p:nvPr/>
          </p:nvSpPr>
          <p:spPr bwMode="auto">
            <a:xfrm>
              <a:off x="128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00" name="Oval 36"/>
            <p:cNvSpPr>
              <a:spLocks noChangeArrowheads="1"/>
            </p:cNvSpPr>
            <p:nvPr/>
          </p:nvSpPr>
          <p:spPr bwMode="auto">
            <a:xfrm>
              <a:off x="986"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01" name="Oval 37"/>
            <p:cNvSpPr>
              <a:spLocks noChangeArrowheads="1"/>
            </p:cNvSpPr>
            <p:nvPr/>
          </p:nvSpPr>
          <p:spPr bwMode="auto">
            <a:xfrm>
              <a:off x="672"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02" name="Oval 38"/>
            <p:cNvSpPr>
              <a:spLocks noChangeArrowheads="1"/>
            </p:cNvSpPr>
            <p:nvPr/>
          </p:nvSpPr>
          <p:spPr bwMode="auto">
            <a:xfrm>
              <a:off x="377"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03" name="Oval 39"/>
            <p:cNvSpPr>
              <a:spLocks noChangeArrowheads="1"/>
            </p:cNvSpPr>
            <p:nvPr/>
          </p:nvSpPr>
          <p:spPr bwMode="auto">
            <a:xfrm>
              <a:off x="82" y="1691"/>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04" name="Oval 40"/>
            <p:cNvSpPr>
              <a:spLocks noChangeArrowheads="1"/>
            </p:cNvSpPr>
            <p:nvPr/>
          </p:nvSpPr>
          <p:spPr bwMode="auto">
            <a:xfrm>
              <a:off x="1262" y="1691"/>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05" name="Oval 41"/>
            <p:cNvSpPr>
              <a:spLocks noChangeArrowheads="1"/>
            </p:cNvSpPr>
            <p:nvPr/>
          </p:nvSpPr>
          <p:spPr bwMode="auto">
            <a:xfrm>
              <a:off x="967"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06" name="Oval 42"/>
            <p:cNvSpPr>
              <a:spLocks noChangeArrowheads="1"/>
            </p:cNvSpPr>
            <p:nvPr/>
          </p:nvSpPr>
          <p:spPr bwMode="auto">
            <a:xfrm>
              <a:off x="69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07" name="Oval 43"/>
            <p:cNvSpPr>
              <a:spLocks noChangeArrowheads="1"/>
            </p:cNvSpPr>
            <p:nvPr/>
          </p:nvSpPr>
          <p:spPr bwMode="auto">
            <a:xfrm>
              <a:off x="396" y="1937"/>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08" name="Oval 44"/>
            <p:cNvSpPr>
              <a:spLocks noChangeArrowheads="1"/>
            </p:cNvSpPr>
            <p:nvPr/>
          </p:nvSpPr>
          <p:spPr bwMode="auto">
            <a:xfrm>
              <a:off x="10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09" name="Oval 45"/>
            <p:cNvSpPr>
              <a:spLocks noChangeArrowheads="1"/>
            </p:cNvSpPr>
            <p:nvPr/>
          </p:nvSpPr>
          <p:spPr bwMode="auto">
            <a:xfrm>
              <a:off x="128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10" name="Oval 46"/>
            <p:cNvSpPr>
              <a:spLocks noChangeArrowheads="1"/>
            </p:cNvSpPr>
            <p:nvPr/>
          </p:nvSpPr>
          <p:spPr bwMode="auto">
            <a:xfrm>
              <a:off x="986"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11" name="Oval 47"/>
            <p:cNvSpPr>
              <a:spLocks noChangeArrowheads="1"/>
            </p:cNvSpPr>
            <p:nvPr/>
          </p:nvSpPr>
          <p:spPr bwMode="auto">
            <a:xfrm>
              <a:off x="69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12" name="Oval 48"/>
            <p:cNvSpPr>
              <a:spLocks noChangeArrowheads="1"/>
            </p:cNvSpPr>
            <p:nvPr/>
          </p:nvSpPr>
          <p:spPr bwMode="auto">
            <a:xfrm>
              <a:off x="396" y="5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13" name="Oval 49"/>
            <p:cNvSpPr>
              <a:spLocks noChangeArrowheads="1"/>
            </p:cNvSpPr>
            <p:nvPr/>
          </p:nvSpPr>
          <p:spPr bwMode="auto">
            <a:xfrm>
              <a:off x="10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14" name="Oval 50"/>
            <p:cNvSpPr>
              <a:spLocks noChangeArrowheads="1"/>
            </p:cNvSpPr>
            <p:nvPr/>
          </p:nvSpPr>
          <p:spPr bwMode="auto">
            <a:xfrm>
              <a:off x="128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15" name="Oval 51"/>
            <p:cNvSpPr>
              <a:spLocks noChangeArrowheads="1"/>
            </p:cNvSpPr>
            <p:nvPr/>
          </p:nvSpPr>
          <p:spPr bwMode="auto">
            <a:xfrm>
              <a:off x="986"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16" name="Oval 52"/>
            <p:cNvSpPr>
              <a:spLocks noChangeArrowheads="1"/>
            </p:cNvSpPr>
            <p:nvPr/>
          </p:nvSpPr>
          <p:spPr bwMode="auto">
            <a:xfrm>
              <a:off x="635" y="2160"/>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17" name="Oval 53"/>
            <p:cNvSpPr>
              <a:spLocks noChangeArrowheads="1"/>
            </p:cNvSpPr>
            <p:nvPr/>
          </p:nvSpPr>
          <p:spPr bwMode="auto">
            <a:xfrm>
              <a:off x="340" y="2160"/>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18" name="Oval 54"/>
            <p:cNvSpPr>
              <a:spLocks noChangeArrowheads="1"/>
            </p:cNvSpPr>
            <p:nvPr/>
          </p:nvSpPr>
          <p:spPr bwMode="auto">
            <a:xfrm>
              <a:off x="45"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19" name="Oval 55"/>
            <p:cNvSpPr>
              <a:spLocks noChangeArrowheads="1"/>
            </p:cNvSpPr>
            <p:nvPr/>
          </p:nvSpPr>
          <p:spPr bwMode="auto">
            <a:xfrm>
              <a:off x="1225"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20" name="Oval 56"/>
            <p:cNvSpPr>
              <a:spLocks noChangeArrowheads="1"/>
            </p:cNvSpPr>
            <p:nvPr/>
          </p:nvSpPr>
          <p:spPr bwMode="auto">
            <a:xfrm>
              <a:off x="930"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21" name="Oval 57"/>
            <p:cNvSpPr>
              <a:spLocks noChangeArrowheads="1"/>
            </p:cNvSpPr>
            <p:nvPr/>
          </p:nvSpPr>
          <p:spPr bwMode="auto">
            <a:xfrm>
              <a:off x="69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22" name="Oval 58"/>
            <p:cNvSpPr>
              <a:spLocks noChangeArrowheads="1"/>
            </p:cNvSpPr>
            <p:nvPr/>
          </p:nvSpPr>
          <p:spPr bwMode="auto">
            <a:xfrm>
              <a:off x="396" y="2476"/>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23" name="Oval 59"/>
            <p:cNvSpPr>
              <a:spLocks noChangeArrowheads="1"/>
            </p:cNvSpPr>
            <p:nvPr/>
          </p:nvSpPr>
          <p:spPr bwMode="auto">
            <a:xfrm>
              <a:off x="10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24" name="Oval 60"/>
            <p:cNvSpPr>
              <a:spLocks noChangeArrowheads="1"/>
            </p:cNvSpPr>
            <p:nvPr/>
          </p:nvSpPr>
          <p:spPr bwMode="auto">
            <a:xfrm>
              <a:off x="128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25" name="Oval 61"/>
            <p:cNvSpPr>
              <a:spLocks noChangeArrowheads="1"/>
            </p:cNvSpPr>
            <p:nvPr/>
          </p:nvSpPr>
          <p:spPr bwMode="auto">
            <a:xfrm>
              <a:off x="986"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26" name="Oval 62"/>
            <p:cNvSpPr>
              <a:spLocks noChangeArrowheads="1"/>
            </p:cNvSpPr>
            <p:nvPr/>
          </p:nvSpPr>
          <p:spPr bwMode="auto">
            <a:xfrm>
              <a:off x="672"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27" name="Oval 63"/>
            <p:cNvSpPr>
              <a:spLocks noChangeArrowheads="1"/>
            </p:cNvSpPr>
            <p:nvPr/>
          </p:nvSpPr>
          <p:spPr bwMode="auto">
            <a:xfrm>
              <a:off x="377"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28" name="Oval 64"/>
            <p:cNvSpPr>
              <a:spLocks noChangeArrowheads="1"/>
            </p:cNvSpPr>
            <p:nvPr/>
          </p:nvSpPr>
          <p:spPr bwMode="auto">
            <a:xfrm>
              <a:off x="82" y="2687"/>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29" name="Oval 65"/>
            <p:cNvSpPr>
              <a:spLocks noChangeArrowheads="1"/>
            </p:cNvSpPr>
            <p:nvPr/>
          </p:nvSpPr>
          <p:spPr bwMode="auto">
            <a:xfrm>
              <a:off x="1262" y="2687"/>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30" name="Oval 66"/>
            <p:cNvSpPr>
              <a:spLocks noChangeArrowheads="1"/>
            </p:cNvSpPr>
            <p:nvPr/>
          </p:nvSpPr>
          <p:spPr bwMode="auto">
            <a:xfrm>
              <a:off x="967"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31" name="Oval 67"/>
            <p:cNvSpPr>
              <a:spLocks noChangeArrowheads="1"/>
            </p:cNvSpPr>
            <p:nvPr/>
          </p:nvSpPr>
          <p:spPr bwMode="auto">
            <a:xfrm>
              <a:off x="69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32" name="Oval 68"/>
            <p:cNvSpPr>
              <a:spLocks noChangeArrowheads="1"/>
            </p:cNvSpPr>
            <p:nvPr/>
          </p:nvSpPr>
          <p:spPr bwMode="auto">
            <a:xfrm>
              <a:off x="396" y="2933"/>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33" name="Oval 69"/>
            <p:cNvSpPr>
              <a:spLocks noChangeArrowheads="1"/>
            </p:cNvSpPr>
            <p:nvPr/>
          </p:nvSpPr>
          <p:spPr bwMode="auto">
            <a:xfrm>
              <a:off x="10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34" name="Oval 70"/>
            <p:cNvSpPr>
              <a:spLocks noChangeArrowheads="1"/>
            </p:cNvSpPr>
            <p:nvPr/>
          </p:nvSpPr>
          <p:spPr bwMode="auto">
            <a:xfrm>
              <a:off x="128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35" name="Oval 71"/>
            <p:cNvSpPr>
              <a:spLocks noChangeArrowheads="1"/>
            </p:cNvSpPr>
            <p:nvPr/>
          </p:nvSpPr>
          <p:spPr bwMode="auto">
            <a:xfrm>
              <a:off x="986"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36" name="Oval 72"/>
            <p:cNvSpPr>
              <a:spLocks noChangeArrowheads="1"/>
            </p:cNvSpPr>
            <p:nvPr/>
          </p:nvSpPr>
          <p:spPr bwMode="auto">
            <a:xfrm>
              <a:off x="635" y="3158"/>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37" name="Oval 73"/>
            <p:cNvSpPr>
              <a:spLocks noChangeArrowheads="1"/>
            </p:cNvSpPr>
            <p:nvPr/>
          </p:nvSpPr>
          <p:spPr bwMode="auto">
            <a:xfrm>
              <a:off x="340" y="3158"/>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38" name="Oval 74"/>
            <p:cNvSpPr>
              <a:spLocks noChangeArrowheads="1"/>
            </p:cNvSpPr>
            <p:nvPr/>
          </p:nvSpPr>
          <p:spPr bwMode="auto">
            <a:xfrm>
              <a:off x="45"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39" name="Oval 75"/>
            <p:cNvSpPr>
              <a:spLocks noChangeArrowheads="1"/>
            </p:cNvSpPr>
            <p:nvPr/>
          </p:nvSpPr>
          <p:spPr bwMode="auto">
            <a:xfrm>
              <a:off x="1225"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40" name="Oval 76"/>
            <p:cNvSpPr>
              <a:spLocks noChangeArrowheads="1"/>
            </p:cNvSpPr>
            <p:nvPr/>
          </p:nvSpPr>
          <p:spPr bwMode="auto">
            <a:xfrm>
              <a:off x="930"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41" name="Oval 77"/>
            <p:cNvSpPr>
              <a:spLocks noChangeArrowheads="1"/>
            </p:cNvSpPr>
            <p:nvPr/>
          </p:nvSpPr>
          <p:spPr bwMode="auto">
            <a:xfrm>
              <a:off x="69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42" name="Oval 78"/>
            <p:cNvSpPr>
              <a:spLocks noChangeArrowheads="1"/>
            </p:cNvSpPr>
            <p:nvPr/>
          </p:nvSpPr>
          <p:spPr bwMode="auto">
            <a:xfrm>
              <a:off x="396" y="3474"/>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43" name="Oval 79"/>
            <p:cNvSpPr>
              <a:spLocks noChangeArrowheads="1"/>
            </p:cNvSpPr>
            <p:nvPr/>
          </p:nvSpPr>
          <p:spPr bwMode="auto">
            <a:xfrm>
              <a:off x="10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44" name="Oval 80"/>
            <p:cNvSpPr>
              <a:spLocks noChangeArrowheads="1"/>
            </p:cNvSpPr>
            <p:nvPr/>
          </p:nvSpPr>
          <p:spPr bwMode="auto">
            <a:xfrm>
              <a:off x="128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45" name="Oval 81"/>
            <p:cNvSpPr>
              <a:spLocks noChangeArrowheads="1"/>
            </p:cNvSpPr>
            <p:nvPr/>
          </p:nvSpPr>
          <p:spPr bwMode="auto">
            <a:xfrm>
              <a:off x="986"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46" name="Oval 82"/>
            <p:cNvSpPr>
              <a:spLocks noChangeArrowheads="1"/>
            </p:cNvSpPr>
            <p:nvPr/>
          </p:nvSpPr>
          <p:spPr bwMode="auto">
            <a:xfrm>
              <a:off x="672"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47" name="Oval 83"/>
            <p:cNvSpPr>
              <a:spLocks noChangeArrowheads="1"/>
            </p:cNvSpPr>
            <p:nvPr/>
          </p:nvSpPr>
          <p:spPr bwMode="auto">
            <a:xfrm>
              <a:off x="377"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48" name="Oval 84"/>
            <p:cNvSpPr>
              <a:spLocks noChangeArrowheads="1"/>
            </p:cNvSpPr>
            <p:nvPr/>
          </p:nvSpPr>
          <p:spPr bwMode="auto">
            <a:xfrm>
              <a:off x="82" y="368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49" name="Oval 85"/>
            <p:cNvSpPr>
              <a:spLocks noChangeArrowheads="1"/>
            </p:cNvSpPr>
            <p:nvPr/>
          </p:nvSpPr>
          <p:spPr bwMode="auto">
            <a:xfrm>
              <a:off x="1262" y="368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50" name="Oval 86"/>
            <p:cNvSpPr>
              <a:spLocks noChangeArrowheads="1"/>
            </p:cNvSpPr>
            <p:nvPr/>
          </p:nvSpPr>
          <p:spPr bwMode="auto">
            <a:xfrm>
              <a:off x="967"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51" name="Oval 87"/>
            <p:cNvSpPr>
              <a:spLocks noChangeArrowheads="1"/>
            </p:cNvSpPr>
            <p:nvPr/>
          </p:nvSpPr>
          <p:spPr bwMode="auto">
            <a:xfrm>
              <a:off x="69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52" name="Oval 88"/>
            <p:cNvSpPr>
              <a:spLocks noChangeArrowheads="1"/>
            </p:cNvSpPr>
            <p:nvPr/>
          </p:nvSpPr>
          <p:spPr bwMode="auto">
            <a:xfrm>
              <a:off x="396" y="393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53" name="Oval 89"/>
            <p:cNvSpPr>
              <a:spLocks noChangeArrowheads="1"/>
            </p:cNvSpPr>
            <p:nvPr/>
          </p:nvSpPr>
          <p:spPr bwMode="auto">
            <a:xfrm>
              <a:off x="10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54" name="Oval 90"/>
            <p:cNvSpPr>
              <a:spLocks noChangeArrowheads="1"/>
            </p:cNvSpPr>
            <p:nvPr/>
          </p:nvSpPr>
          <p:spPr bwMode="auto">
            <a:xfrm>
              <a:off x="128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55" name="Oval 91"/>
            <p:cNvSpPr>
              <a:spLocks noChangeArrowheads="1"/>
            </p:cNvSpPr>
            <p:nvPr/>
          </p:nvSpPr>
          <p:spPr bwMode="auto">
            <a:xfrm>
              <a:off x="986"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56" name="Oval 92"/>
            <p:cNvSpPr>
              <a:spLocks noChangeArrowheads="1"/>
            </p:cNvSpPr>
            <p:nvPr/>
          </p:nvSpPr>
          <p:spPr bwMode="auto">
            <a:xfrm>
              <a:off x="672"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57" name="Oval 93"/>
            <p:cNvSpPr>
              <a:spLocks noChangeArrowheads="1"/>
            </p:cNvSpPr>
            <p:nvPr/>
          </p:nvSpPr>
          <p:spPr bwMode="auto">
            <a:xfrm>
              <a:off x="377"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58" name="Oval 94"/>
            <p:cNvSpPr>
              <a:spLocks noChangeArrowheads="1"/>
            </p:cNvSpPr>
            <p:nvPr/>
          </p:nvSpPr>
          <p:spPr bwMode="auto">
            <a:xfrm>
              <a:off x="82" y="4110"/>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59" name="Oval 95"/>
            <p:cNvSpPr>
              <a:spLocks noChangeArrowheads="1"/>
            </p:cNvSpPr>
            <p:nvPr/>
          </p:nvSpPr>
          <p:spPr bwMode="auto">
            <a:xfrm>
              <a:off x="1262" y="4110"/>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60" name="Oval 96"/>
            <p:cNvSpPr>
              <a:spLocks noChangeArrowheads="1"/>
            </p:cNvSpPr>
            <p:nvPr/>
          </p:nvSpPr>
          <p:spPr bwMode="auto">
            <a:xfrm>
              <a:off x="967"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61" name="Oval 97"/>
            <p:cNvSpPr>
              <a:spLocks noChangeArrowheads="1"/>
            </p:cNvSpPr>
            <p:nvPr/>
          </p:nvSpPr>
          <p:spPr bwMode="auto">
            <a:xfrm>
              <a:off x="1299"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62" name="Oval 98"/>
            <p:cNvSpPr>
              <a:spLocks noChangeArrowheads="1"/>
            </p:cNvSpPr>
            <p:nvPr/>
          </p:nvSpPr>
          <p:spPr bwMode="auto">
            <a:xfrm>
              <a:off x="1006"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63" name="Oval 99"/>
            <p:cNvSpPr>
              <a:spLocks noChangeArrowheads="1"/>
            </p:cNvSpPr>
            <p:nvPr/>
          </p:nvSpPr>
          <p:spPr bwMode="auto">
            <a:xfrm>
              <a:off x="709" y="1682"/>
              <a:ext cx="71" cy="71"/>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64" name="Oval 100"/>
            <p:cNvSpPr>
              <a:spLocks noChangeArrowheads="1"/>
            </p:cNvSpPr>
            <p:nvPr/>
          </p:nvSpPr>
          <p:spPr bwMode="auto">
            <a:xfrm>
              <a:off x="708" y="1682"/>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65" name="Oval 101"/>
            <p:cNvSpPr>
              <a:spLocks noChangeArrowheads="1"/>
            </p:cNvSpPr>
            <p:nvPr/>
          </p:nvSpPr>
          <p:spPr bwMode="auto">
            <a:xfrm>
              <a:off x="412"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66" name="Oval 102"/>
            <p:cNvSpPr>
              <a:spLocks noChangeArrowheads="1"/>
            </p:cNvSpPr>
            <p:nvPr/>
          </p:nvSpPr>
          <p:spPr bwMode="auto">
            <a:xfrm>
              <a:off x="119"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67" name="Oval 103"/>
            <p:cNvSpPr>
              <a:spLocks noChangeArrowheads="1"/>
            </p:cNvSpPr>
            <p:nvPr/>
          </p:nvSpPr>
          <p:spPr bwMode="auto">
            <a:xfrm>
              <a:off x="1299"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68" name="Oval 104"/>
            <p:cNvSpPr>
              <a:spLocks noChangeArrowheads="1"/>
            </p:cNvSpPr>
            <p:nvPr/>
          </p:nvSpPr>
          <p:spPr bwMode="auto">
            <a:xfrm>
              <a:off x="1006"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69" name="Oval 105"/>
            <p:cNvSpPr>
              <a:spLocks noChangeArrowheads="1"/>
            </p:cNvSpPr>
            <p:nvPr/>
          </p:nvSpPr>
          <p:spPr bwMode="auto">
            <a:xfrm>
              <a:off x="708" y="1993"/>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70" name="Oval 106"/>
            <p:cNvSpPr>
              <a:spLocks noChangeArrowheads="1"/>
            </p:cNvSpPr>
            <p:nvPr/>
          </p:nvSpPr>
          <p:spPr bwMode="auto">
            <a:xfrm>
              <a:off x="412"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71" name="Oval 107"/>
            <p:cNvSpPr>
              <a:spLocks noChangeArrowheads="1"/>
            </p:cNvSpPr>
            <p:nvPr/>
          </p:nvSpPr>
          <p:spPr bwMode="auto">
            <a:xfrm>
              <a:off x="119"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72" name="Oval 108"/>
            <p:cNvSpPr>
              <a:spLocks noChangeArrowheads="1"/>
            </p:cNvSpPr>
            <p:nvPr/>
          </p:nvSpPr>
          <p:spPr bwMode="auto">
            <a:xfrm>
              <a:off x="1299"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73" name="Oval 109"/>
            <p:cNvSpPr>
              <a:spLocks noChangeArrowheads="1"/>
            </p:cNvSpPr>
            <p:nvPr/>
          </p:nvSpPr>
          <p:spPr bwMode="auto">
            <a:xfrm>
              <a:off x="1006"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74" name="Oval 110"/>
            <p:cNvSpPr>
              <a:spLocks noChangeArrowheads="1"/>
            </p:cNvSpPr>
            <p:nvPr/>
          </p:nvSpPr>
          <p:spPr bwMode="auto">
            <a:xfrm>
              <a:off x="709" y="2310"/>
              <a:ext cx="71" cy="71"/>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75" name="Oval 111"/>
            <p:cNvSpPr>
              <a:spLocks noChangeArrowheads="1"/>
            </p:cNvSpPr>
            <p:nvPr/>
          </p:nvSpPr>
          <p:spPr bwMode="auto">
            <a:xfrm>
              <a:off x="708" y="2310"/>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76" name="Oval 112"/>
            <p:cNvSpPr>
              <a:spLocks noChangeArrowheads="1"/>
            </p:cNvSpPr>
            <p:nvPr/>
          </p:nvSpPr>
          <p:spPr bwMode="auto">
            <a:xfrm>
              <a:off x="412"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39377" name="Oval 113"/>
            <p:cNvSpPr>
              <a:spLocks noChangeArrowheads="1"/>
            </p:cNvSpPr>
            <p:nvPr/>
          </p:nvSpPr>
          <p:spPr bwMode="auto">
            <a:xfrm>
              <a:off x="119"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grpSp>
      <p:sp>
        <p:nvSpPr>
          <p:cNvPr id="139269" name="Rectangle 115"/>
          <p:cNvSpPr>
            <a:spLocks noChangeArrowheads="1"/>
          </p:cNvSpPr>
          <p:nvPr/>
        </p:nvSpPr>
        <p:spPr bwMode="gray">
          <a:xfrm>
            <a:off x="2447925" y="2924175"/>
            <a:ext cx="7199313" cy="641350"/>
          </a:xfrm>
          <a:prstGeom prst="rect">
            <a:avLst/>
          </a:prstGeom>
          <a:noFill/>
          <a:ln w="22225">
            <a:noFill/>
            <a:miter lim="800000"/>
            <a:headEnd/>
            <a:tailEnd/>
          </a:ln>
        </p:spPr>
        <p:txBody>
          <a:bodyPr anchor="ctr">
            <a:spAutoFit/>
          </a:bodyPr>
          <a:lstStyle/>
          <a:p>
            <a:pPr latinLnBrk="1">
              <a:spcBef>
                <a:spcPct val="50000"/>
              </a:spcBef>
              <a:buFont typeface="Wingdings" pitchFamily="2" charset="2"/>
              <a:buNone/>
            </a:pPr>
            <a:r>
              <a:rPr kumimoji="1" lang="en-US" altLang="zh-CN" sz="3600" b="1">
                <a:solidFill>
                  <a:srgbClr val="000000"/>
                </a:solidFill>
                <a:latin typeface="宋体" pitchFamily="2" charset="-122"/>
              </a:rPr>
              <a:t>6.</a:t>
            </a:r>
            <a:r>
              <a:rPr lang="zh-CN" altLang="en-US" sz="3600" b="1"/>
              <a:t> 实验：增加系统调用（</a:t>
            </a:r>
            <a:r>
              <a:rPr lang="en-US" altLang="zh-CN" sz="3600" b="1"/>
              <a:t>Linux</a:t>
            </a:r>
            <a:r>
              <a:rPr lang="zh-CN" altLang="en-US" sz="3600" b="1"/>
              <a:t>）</a:t>
            </a:r>
          </a:p>
        </p:txBody>
      </p:sp>
      <p:pic>
        <p:nvPicPr>
          <p:cNvPr id="139270" name="Picture 115"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p:cNvSpPr>
            <a:spLocks noGrp="1" noChangeArrowheads="1"/>
          </p:cNvSpPr>
          <p:nvPr>
            <p:ph type="title"/>
          </p:nvPr>
        </p:nvSpPr>
        <p:spPr>
          <a:xfrm>
            <a:off x="146050" y="-33338"/>
            <a:ext cx="9431338" cy="579438"/>
          </a:xfrm>
        </p:spPr>
        <p:txBody>
          <a:bodyPr/>
          <a:lstStyle/>
          <a:p>
            <a:pPr eaLnBrk="1" hangingPunct="1"/>
            <a:r>
              <a:rPr lang="zh-CN" altLang="en-US"/>
              <a:t>第一次上机：预习，自习，机房或寝室完成</a:t>
            </a:r>
          </a:p>
        </p:txBody>
      </p:sp>
      <p:sp>
        <p:nvSpPr>
          <p:cNvPr id="140291" name="Rectangle 3"/>
          <p:cNvSpPr>
            <a:spLocks noGrp="1" noChangeArrowheads="1"/>
          </p:cNvSpPr>
          <p:nvPr>
            <p:ph type="body" idx="1"/>
          </p:nvPr>
        </p:nvSpPr>
        <p:spPr/>
        <p:txBody>
          <a:bodyPr/>
          <a:lstStyle/>
          <a:p>
            <a:pPr eaLnBrk="1" hangingPunct="1"/>
            <a:r>
              <a:rPr lang="zh-CN" altLang="en-US"/>
              <a:t>在</a:t>
            </a:r>
            <a:r>
              <a:rPr lang="en-US" altLang="zh-CN"/>
              <a:t>LINUX</a:t>
            </a:r>
            <a:r>
              <a:rPr lang="zh-CN" altLang="en-US"/>
              <a:t>中增加新的系统调用</a:t>
            </a:r>
          </a:p>
          <a:p>
            <a:pPr lvl="1" eaLnBrk="1" hangingPunct="1"/>
            <a:r>
              <a:rPr lang="en-US" altLang="zh-CN"/>
              <a:t>1</a:t>
            </a:r>
            <a:r>
              <a:rPr lang="zh-CN" altLang="en-US"/>
              <a:t>、编写新的系统调用函数</a:t>
            </a:r>
            <a:r>
              <a:rPr lang="zh-CN" altLang="en-US">
                <a:solidFill>
                  <a:srgbClr val="FF0000"/>
                </a:solidFill>
              </a:rPr>
              <a:t>（指函数实现部分）</a:t>
            </a:r>
            <a:endParaRPr lang="en-US" altLang="zh-CN">
              <a:solidFill>
                <a:srgbClr val="FF0000"/>
              </a:solidFill>
            </a:endParaRPr>
          </a:p>
          <a:p>
            <a:pPr lvl="1" eaLnBrk="1" hangingPunct="1"/>
            <a:r>
              <a:rPr lang="en-US" altLang="zh-CN"/>
              <a:t>2</a:t>
            </a:r>
            <a:r>
              <a:rPr lang="zh-CN" altLang="en-US"/>
              <a:t>、注册新的系统调用</a:t>
            </a:r>
            <a:r>
              <a:rPr lang="zh-CN" altLang="en-US">
                <a:solidFill>
                  <a:srgbClr val="FF0000"/>
                </a:solidFill>
              </a:rPr>
              <a:t>（声明系统调用函数和编号）</a:t>
            </a:r>
            <a:endParaRPr lang="zh-CN" altLang="en-US"/>
          </a:p>
          <a:p>
            <a:pPr lvl="1" eaLnBrk="1" hangingPunct="1"/>
            <a:r>
              <a:rPr lang="en-US" altLang="zh-CN"/>
              <a:t>3</a:t>
            </a:r>
            <a:r>
              <a:rPr lang="zh-CN" altLang="en-US"/>
              <a:t>、编译新</a:t>
            </a:r>
            <a:r>
              <a:rPr lang="en-US" altLang="zh-CN"/>
              <a:t>LINUX</a:t>
            </a:r>
            <a:r>
              <a:rPr lang="zh-CN" altLang="en-US"/>
              <a:t>内核</a:t>
            </a:r>
          </a:p>
          <a:p>
            <a:pPr lvl="1" eaLnBrk="1" hangingPunct="1"/>
            <a:r>
              <a:rPr lang="en-US" altLang="zh-CN"/>
              <a:t>4</a:t>
            </a:r>
            <a:r>
              <a:rPr lang="zh-CN" altLang="en-US"/>
              <a:t>、编译和安装模块</a:t>
            </a:r>
          </a:p>
          <a:p>
            <a:pPr lvl="1" eaLnBrk="1" hangingPunct="1"/>
            <a:r>
              <a:rPr lang="en-US" altLang="zh-CN"/>
              <a:t>5</a:t>
            </a:r>
            <a:r>
              <a:rPr lang="zh-CN" altLang="en-US"/>
              <a:t>、启动新的</a:t>
            </a:r>
            <a:r>
              <a:rPr lang="en-US" altLang="zh-CN"/>
              <a:t>LINUX</a:t>
            </a:r>
            <a:r>
              <a:rPr lang="zh-CN" altLang="en-US"/>
              <a:t>内核</a:t>
            </a:r>
          </a:p>
          <a:p>
            <a:pPr lvl="1" eaLnBrk="1" hangingPunct="1"/>
            <a:r>
              <a:rPr lang="en-US" altLang="zh-CN"/>
              <a:t>6</a:t>
            </a:r>
            <a:r>
              <a:rPr lang="zh-CN" altLang="en-US"/>
              <a:t>、编写应用程序测试新的系统调用</a:t>
            </a:r>
          </a:p>
          <a:p>
            <a:pPr eaLnBrk="1" hangingPunct="1"/>
            <a:r>
              <a:rPr lang="zh-CN" altLang="en-US"/>
              <a:t>建议环境</a:t>
            </a:r>
          </a:p>
          <a:p>
            <a:pPr lvl="1" eaLnBrk="1" hangingPunct="1"/>
            <a:r>
              <a:rPr lang="en-US" altLang="zh-CN"/>
              <a:t>UBANTU/Fedora</a:t>
            </a:r>
            <a:endParaRPr lang="zh-CN" altLang="en-US"/>
          </a:p>
          <a:p>
            <a:pPr lvl="1" eaLnBrk="1" hangingPunct="1"/>
            <a:r>
              <a:rPr lang="zh-CN" altLang="en-US"/>
              <a:t>开源内核</a:t>
            </a:r>
            <a:r>
              <a:rPr lang="en-US" altLang="zh-CN"/>
              <a:t>2.6.38</a:t>
            </a:r>
            <a:r>
              <a:rPr lang="zh-CN" altLang="en-US"/>
              <a:t>或其它</a:t>
            </a:r>
          </a:p>
        </p:txBody>
      </p:sp>
      <p:pic>
        <p:nvPicPr>
          <p:cNvPr id="140292" name="Picture 4"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146050" y="-33338"/>
            <a:ext cx="8350250" cy="579438"/>
          </a:xfrm>
        </p:spPr>
        <p:txBody>
          <a:bodyPr/>
          <a:lstStyle/>
          <a:p>
            <a:pPr eaLnBrk="1" hangingPunct="1"/>
            <a:r>
              <a:rPr lang="en-US" altLang="zh-CN" dirty="0"/>
              <a:t>BIOS</a:t>
            </a:r>
            <a:r>
              <a:rPr lang="zh-CN" altLang="en-US" dirty="0"/>
              <a:t>中断</a:t>
            </a:r>
          </a:p>
        </p:txBody>
      </p:sp>
      <p:sp>
        <p:nvSpPr>
          <p:cNvPr id="40963" name="Rectangle 3"/>
          <p:cNvSpPr>
            <a:spLocks noGrp="1" noChangeArrowheads="1"/>
          </p:cNvSpPr>
          <p:nvPr>
            <p:ph type="body" idx="1"/>
          </p:nvPr>
        </p:nvSpPr>
        <p:spPr/>
        <p:txBody>
          <a:bodyPr/>
          <a:lstStyle/>
          <a:p>
            <a:pPr eaLnBrk="1" hangingPunct="1"/>
            <a:r>
              <a:rPr kumimoji="1" lang="en-US" altLang="zh-CN">
                <a:solidFill>
                  <a:schemeClr val="tx2"/>
                </a:solidFill>
              </a:rPr>
              <a:t>BIOS</a:t>
            </a:r>
            <a:r>
              <a:rPr kumimoji="1" lang="zh-CN" altLang="en-US">
                <a:solidFill>
                  <a:schemeClr val="tx2"/>
                </a:solidFill>
              </a:rPr>
              <a:t>使用的中断类型号为</a:t>
            </a:r>
            <a:r>
              <a:rPr kumimoji="1" lang="en-US" altLang="zh-CN">
                <a:solidFill>
                  <a:schemeClr val="tx2"/>
                </a:solidFill>
              </a:rPr>
              <a:t>10H ~ 1FH</a:t>
            </a:r>
            <a:r>
              <a:rPr kumimoji="1" lang="zh-CN" altLang="en-US">
                <a:solidFill>
                  <a:schemeClr val="tx2"/>
                </a:solidFill>
              </a:rPr>
              <a:t>。</a:t>
            </a:r>
          </a:p>
          <a:p>
            <a:pPr eaLnBrk="1" hangingPunct="1"/>
            <a:endParaRPr kumimoji="1" lang="zh-CN" altLang="en-US">
              <a:solidFill>
                <a:schemeClr val="tx2"/>
              </a:solidFill>
            </a:endParaRPr>
          </a:p>
          <a:p>
            <a:pPr eaLnBrk="1" hangingPunct="1"/>
            <a:endParaRPr lang="zh-CN" altLang="en-US"/>
          </a:p>
        </p:txBody>
      </p:sp>
      <p:pic>
        <p:nvPicPr>
          <p:cNvPr id="40964" name="Picture 4"/>
          <p:cNvPicPr>
            <a:picLocks noChangeAspect="1" noChangeArrowheads="1"/>
          </p:cNvPicPr>
          <p:nvPr/>
        </p:nvPicPr>
        <p:blipFill>
          <a:blip r:embed="rId2"/>
          <a:srcRect/>
          <a:stretch>
            <a:fillRect/>
          </a:stretch>
        </p:blipFill>
        <p:spPr bwMode="auto">
          <a:xfrm>
            <a:off x="425450" y="1454150"/>
            <a:ext cx="9294813" cy="4567238"/>
          </a:xfrm>
          <a:prstGeom prst="rect">
            <a:avLst/>
          </a:prstGeom>
          <a:noFill/>
          <a:ln w="9525">
            <a:noFill/>
            <a:miter lim="800000"/>
            <a:headEnd/>
            <a:tailEnd/>
          </a:ln>
        </p:spPr>
      </p:pic>
      <p:sp>
        <p:nvSpPr>
          <p:cNvPr id="5" name="圆角矩形 4"/>
          <p:cNvSpPr/>
          <p:nvPr/>
        </p:nvSpPr>
        <p:spPr bwMode="auto">
          <a:xfrm>
            <a:off x="453316" y="3623508"/>
            <a:ext cx="4248472" cy="360040"/>
          </a:xfrm>
          <a:prstGeom prst="roundRect">
            <a:avLst/>
          </a:prstGeom>
          <a:noFill/>
          <a:ln w="2857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int</a:t>
            </a:r>
            <a:r>
              <a:rPr lang="en-US" altLang="zh-CN" dirty="0"/>
              <a:t> 13H </a:t>
            </a:r>
            <a:r>
              <a:rPr lang="zh-CN" altLang="en-US" dirty="0"/>
              <a:t>磁盘直接服务</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251282" y="980728"/>
            <a:ext cx="3500998" cy="4790839"/>
          </a:xfrm>
          <a:prstGeom prst="rect">
            <a:avLst/>
          </a:prstGeom>
        </p:spPr>
      </p:pic>
      <p:pic>
        <p:nvPicPr>
          <p:cNvPr id="5" name="图片 4"/>
          <p:cNvPicPr>
            <a:picLocks noChangeAspect="1"/>
          </p:cNvPicPr>
          <p:nvPr/>
        </p:nvPicPr>
        <p:blipFill>
          <a:blip r:embed="rId3"/>
          <a:stretch>
            <a:fillRect/>
          </a:stretch>
        </p:blipFill>
        <p:spPr>
          <a:xfrm>
            <a:off x="5760392" y="980728"/>
            <a:ext cx="3294965" cy="4790839"/>
          </a:xfrm>
          <a:prstGeom prst="rect">
            <a:avLst/>
          </a:prstGeom>
        </p:spPr>
      </p:pic>
    </p:spTree>
    <p:extLst>
      <p:ext uri="{BB962C8B-B14F-4D97-AF65-F5344CB8AC3E}">
        <p14:creationId xmlns:p14="http://schemas.microsoft.com/office/powerpoint/2010/main" val="5718616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AH=02</a:t>
            </a:r>
            <a:r>
              <a:rPr lang="zh-CN" altLang="en-US" dirty="0"/>
              <a:t>功能：读扇区</a:t>
            </a:r>
          </a:p>
        </p:txBody>
      </p:sp>
      <p:sp>
        <p:nvSpPr>
          <p:cNvPr id="3" name="内容占位符 2"/>
          <p:cNvSpPr>
            <a:spLocks noGrp="1"/>
          </p:cNvSpPr>
          <p:nvPr>
            <p:ph idx="1"/>
          </p:nvPr>
        </p:nvSpPr>
        <p:spPr/>
        <p:txBody>
          <a:bodyPr/>
          <a:lstStyle/>
          <a:p>
            <a:r>
              <a:rPr lang="zh-CN" altLang="en-US" dirty="0"/>
              <a:t>入口参数</a:t>
            </a:r>
          </a:p>
          <a:p>
            <a:pPr lvl="1"/>
            <a:r>
              <a:rPr lang="en-US" altLang="zh-CN" dirty="0"/>
              <a:t>AH</a:t>
            </a:r>
            <a:r>
              <a:rPr lang="zh-CN" altLang="en-US" dirty="0"/>
              <a:t>＝</a:t>
            </a:r>
            <a:r>
              <a:rPr lang="en-US" altLang="zh-CN" dirty="0"/>
              <a:t>02H </a:t>
            </a:r>
          </a:p>
          <a:p>
            <a:pPr lvl="1"/>
            <a:r>
              <a:rPr lang="en-US" altLang="zh-CN" dirty="0"/>
              <a:t>AL</a:t>
            </a:r>
            <a:r>
              <a:rPr lang="zh-CN" altLang="en-US" dirty="0"/>
              <a:t>＝扇区数 </a:t>
            </a:r>
          </a:p>
          <a:p>
            <a:pPr lvl="1"/>
            <a:r>
              <a:rPr lang="en-US" altLang="zh-CN" dirty="0"/>
              <a:t>CH</a:t>
            </a:r>
            <a:r>
              <a:rPr lang="zh-CN" altLang="en-US" dirty="0"/>
              <a:t>＝柱面 </a:t>
            </a:r>
          </a:p>
          <a:p>
            <a:pPr lvl="1"/>
            <a:r>
              <a:rPr lang="en-US" altLang="zh-CN" dirty="0"/>
              <a:t>CL</a:t>
            </a:r>
            <a:r>
              <a:rPr lang="zh-CN" altLang="en-US" dirty="0"/>
              <a:t>＝扇区 </a:t>
            </a:r>
          </a:p>
          <a:p>
            <a:pPr lvl="1"/>
            <a:r>
              <a:rPr lang="en-US" altLang="zh-CN" dirty="0"/>
              <a:t>DH</a:t>
            </a:r>
            <a:r>
              <a:rPr lang="zh-CN" altLang="en-US" dirty="0"/>
              <a:t>＝磁头 </a:t>
            </a:r>
          </a:p>
          <a:p>
            <a:pPr lvl="1"/>
            <a:r>
              <a:rPr lang="en-US" altLang="zh-CN" dirty="0"/>
              <a:t>DL</a:t>
            </a:r>
            <a:r>
              <a:rPr lang="zh-CN" altLang="en-US" dirty="0"/>
              <a:t>＝驱动器（</a:t>
            </a:r>
            <a:r>
              <a:rPr lang="en-US" altLang="zh-CN" dirty="0"/>
              <a:t>00H~7FH</a:t>
            </a:r>
            <a:r>
              <a:rPr lang="zh-CN" altLang="en-US" dirty="0"/>
              <a:t>）软盘；</a:t>
            </a:r>
            <a:r>
              <a:rPr lang="en-US" altLang="zh-CN" dirty="0"/>
              <a:t>80H~0FFH</a:t>
            </a:r>
            <a:r>
              <a:rPr lang="zh-CN" altLang="en-US" dirty="0"/>
              <a:t>：硬盘 </a:t>
            </a:r>
          </a:p>
          <a:p>
            <a:pPr lvl="1"/>
            <a:r>
              <a:rPr lang="en-US" altLang="zh-CN" dirty="0">
                <a:solidFill>
                  <a:srgbClr val="FF0000"/>
                </a:solidFill>
              </a:rPr>
              <a:t>ES:BX</a:t>
            </a:r>
            <a:r>
              <a:rPr lang="zh-CN" altLang="en-US" dirty="0">
                <a:solidFill>
                  <a:srgbClr val="FF0000"/>
                </a:solidFill>
              </a:rPr>
              <a:t>＝缓冲区的地址 </a:t>
            </a:r>
          </a:p>
          <a:p>
            <a:r>
              <a:rPr lang="zh-CN" altLang="en-US" dirty="0"/>
              <a:t>出口参数</a:t>
            </a:r>
          </a:p>
          <a:p>
            <a:pPr lvl="1"/>
            <a:r>
              <a:rPr lang="en-US" altLang="zh-CN" dirty="0"/>
              <a:t>CF</a:t>
            </a:r>
            <a:r>
              <a:rPr lang="zh-CN" altLang="en-US" dirty="0"/>
              <a:t>＝</a:t>
            </a:r>
            <a:r>
              <a:rPr lang="en-US" altLang="zh-CN" dirty="0"/>
              <a:t>0</a:t>
            </a:r>
            <a:r>
              <a:rPr lang="zh-CN" altLang="en-US" dirty="0"/>
              <a:t>：成功：</a:t>
            </a:r>
            <a:r>
              <a:rPr lang="en-US" altLang="zh-CN" dirty="0"/>
              <a:t>AH</a:t>
            </a:r>
            <a:r>
              <a:rPr lang="zh-CN" altLang="en-US" dirty="0"/>
              <a:t>＝</a:t>
            </a:r>
            <a:r>
              <a:rPr lang="en-US" altLang="zh-CN" dirty="0"/>
              <a:t>00H</a:t>
            </a:r>
            <a:r>
              <a:rPr lang="zh-CN" altLang="en-US" dirty="0"/>
              <a:t>，</a:t>
            </a:r>
            <a:r>
              <a:rPr lang="en-US" altLang="zh-CN" dirty="0"/>
              <a:t>AL</a:t>
            </a:r>
            <a:r>
              <a:rPr lang="zh-CN" altLang="en-US" dirty="0"/>
              <a:t>＝传输的扇区数</a:t>
            </a:r>
          </a:p>
          <a:p>
            <a:pPr lvl="1"/>
            <a:r>
              <a:rPr lang="en-US" altLang="zh-CN" dirty="0"/>
              <a:t>CF</a:t>
            </a:r>
            <a:r>
              <a:rPr lang="zh-CN" altLang="en-US" dirty="0"/>
              <a:t>＝</a:t>
            </a:r>
            <a:r>
              <a:rPr lang="en-US" altLang="zh-CN" dirty="0"/>
              <a:t>1</a:t>
            </a:r>
            <a:r>
              <a:rPr lang="zh-CN" altLang="en-US" dirty="0"/>
              <a:t>：失败：</a:t>
            </a:r>
            <a:r>
              <a:rPr lang="en-US" altLang="zh-CN" dirty="0"/>
              <a:t>AH</a:t>
            </a:r>
            <a:r>
              <a:rPr lang="zh-CN" altLang="en-US" dirty="0"/>
              <a:t>＝状态代码</a:t>
            </a:r>
          </a:p>
        </p:txBody>
      </p:sp>
    </p:spTree>
    <p:extLst>
      <p:ext uri="{BB962C8B-B14F-4D97-AF65-F5344CB8AC3E}">
        <p14:creationId xmlns:p14="http://schemas.microsoft.com/office/powerpoint/2010/main" val="109277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050" y="-33338"/>
            <a:ext cx="9180542" cy="523220"/>
          </a:xfrm>
        </p:spPr>
        <p:txBody>
          <a:bodyPr/>
          <a:lstStyle/>
          <a:p>
            <a:r>
              <a:rPr lang="zh-CN" altLang="en-US" sz="2800" dirty="0"/>
              <a:t>利用</a:t>
            </a:r>
            <a:r>
              <a:rPr lang="en-US" altLang="zh-CN" sz="2800" dirty="0">
                <a:solidFill>
                  <a:srgbClr val="FF0000"/>
                </a:solidFill>
              </a:rPr>
              <a:t>13h BIOS</a:t>
            </a:r>
            <a:r>
              <a:rPr lang="zh-CN" altLang="en-US" sz="2800" dirty="0">
                <a:solidFill>
                  <a:srgbClr val="FF0000"/>
                </a:solidFill>
              </a:rPr>
              <a:t>中断</a:t>
            </a:r>
            <a:r>
              <a:rPr lang="zh-CN" altLang="en-US" sz="2800" dirty="0"/>
              <a:t>读取软盘数据到内存</a:t>
            </a:r>
            <a:r>
              <a:rPr lang="en-US" altLang="zh-CN" sz="2800" dirty="0"/>
              <a:t>10000h</a:t>
            </a:r>
            <a:r>
              <a:rPr lang="zh-CN" altLang="en-US" sz="2800" dirty="0"/>
              <a:t>处</a:t>
            </a:r>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19512" y="980728"/>
            <a:ext cx="9817344" cy="4989903"/>
          </a:xfrm>
          <a:prstGeom prst="rect">
            <a:avLst/>
          </a:prstGeom>
        </p:spPr>
      </p:pic>
      <p:sp>
        <p:nvSpPr>
          <p:cNvPr id="5" name="矩形 4"/>
          <p:cNvSpPr/>
          <p:nvPr/>
        </p:nvSpPr>
        <p:spPr bwMode="auto">
          <a:xfrm>
            <a:off x="6624488" y="908720"/>
            <a:ext cx="2702104" cy="504056"/>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dirty="0"/>
              <a:t>系统</a:t>
            </a:r>
            <a:r>
              <a:rPr lang="en-US" altLang="zh-CN" dirty="0"/>
              <a:t>BIOS</a:t>
            </a:r>
            <a:endParaRPr lang="zh-CN" altLang="en-US" dirty="0"/>
          </a:p>
        </p:txBody>
      </p:sp>
      <p:sp>
        <p:nvSpPr>
          <p:cNvPr id="14339" name="Rectangle 3"/>
          <p:cNvSpPr>
            <a:spLocks noGrp="1" noChangeArrowheads="1"/>
          </p:cNvSpPr>
          <p:nvPr>
            <p:ph type="body" idx="1"/>
          </p:nvPr>
        </p:nvSpPr>
        <p:spPr/>
        <p:txBody>
          <a:bodyPr/>
          <a:lstStyle/>
          <a:p>
            <a:pPr eaLnBrk="1" hangingPunct="1"/>
            <a:r>
              <a:rPr lang="zh-CN" altLang="en-US" sz="2400" dirty="0"/>
              <a:t>（</a:t>
            </a:r>
            <a:r>
              <a:rPr lang="en-US" altLang="zh-CN" sz="2400" dirty="0"/>
              <a:t>Basic I/O System </a:t>
            </a:r>
            <a:r>
              <a:rPr lang="zh-CN" altLang="en-US" sz="2400" dirty="0"/>
              <a:t>）</a:t>
            </a:r>
            <a:r>
              <a:rPr lang="en-US" altLang="zh-CN" sz="2400" dirty="0"/>
              <a:t>(</a:t>
            </a:r>
            <a:r>
              <a:rPr lang="en-US" altLang="zh-CN" sz="2400" dirty="0" err="1"/>
              <a:t>Fireware</a:t>
            </a:r>
            <a:r>
              <a:rPr lang="zh-CN" altLang="en-US" sz="2400" dirty="0"/>
              <a:t>，固件</a:t>
            </a:r>
            <a:r>
              <a:rPr lang="en-US" altLang="zh-CN" sz="2400" dirty="0"/>
              <a:t>)</a:t>
            </a:r>
          </a:p>
          <a:p>
            <a:pPr lvl="1" eaLnBrk="1" hangingPunct="1"/>
            <a:r>
              <a:rPr lang="zh-CN" altLang="en-US" sz="2400" dirty="0"/>
              <a:t>基本输入</a:t>
            </a:r>
            <a:r>
              <a:rPr lang="en-US" altLang="zh-CN" sz="2400" dirty="0"/>
              <a:t>/</a:t>
            </a:r>
            <a:r>
              <a:rPr lang="zh-CN" altLang="en-US" sz="2400" dirty="0"/>
              <a:t>输出系统</a:t>
            </a:r>
          </a:p>
          <a:p>
            <a:pPr lvl="1" eaLnBrk="1" hangingPunct="1"/>
            <a:r>
              <a:rPr lang="zh-CN" altLang="en-US" sz="2400" dirty="0"/>
              <a:t>位置：</a:t>
            </a:r>
            <a:r>
              <a:rPr lang="en-US" altLang="zh-CN" sz="2400" dirty="0"/>
              <a:t>F0000-FFFFF</a:t>
            </a:r>
          </a:p>
          <a:p>
            <a:pPr lvl="1" eaLnBrk="1" hangingPunct="1"/>
            <a:r>
              <a:rPr lang="zh-CN" altLang="en-US" sz="2400" dirty="0"/>
              <a:t>类型：</a:t>
            </a:r>
            <a:endParaRPr lang="en-US" altLang="zh-CN" sz="2400" dirty="0"/>
          </a:p>
          <a:p>
            <a:pPr lvl="2" eaLnBrk="1" hangingPunct="1"/>
            <a:r>
              <a:rPr lang="en-US" altLang="zh-CN" sz="2400" dirty="0"/>
              <a:t>Award BIOS</a:t>
            </a:r>
          </a:p>
          <a:p>
            <a:pPr lvl="2" eaLnBrk="1" hangingPunct="1"/>
            <a:r>
              <a:rPr lang="en-US" altLang="zh-CN" sz="2400" dirty="0"/>
              <a:t>AMI BIOS</a:t>
            </a:r>
          </a:p>
          <a:p>
            <a:pPr lvl="2" eaLnBrk="1" hangingPunct="1"/>
            <a:r>
              <a:rPr lang="en-US" altLang="zh-CN" sz="2400" dirty="0"/>
              <a:t>Phoenix BIOS</a:t>
            </a:r>
          </a:p>
          <a:p>
            <a:pPr lvl="1" eaLnBrk="1" hangingPunct="1"/>
            <a:r>
              <a:rPr lang="zh-CN" altLang="en-US" sz="2400" dirty="0"/>
              <a:t>功能：</a:t>
            </a:r>
          </a:p>
          <a:p>
            <a:pPr lvl="2" eaLnBrk="1" hangingPunct="1"/>
            <a:r>
              <a:rPr lang="zh-CN" altLang="zh-CN" sz="2400" dirty="0"/>
              <a:t>CMOS设置</a:t>
            </a:r>
          </a:p>
          <a:p>
            <a:pPr lvl="2" eaLnBrk="1" hangingPunct="1"/>
            <a:r>
              <a:rPr lang="zh-CN" altLang="zh-CN" sz="2400" dirty="0"/>
              <a:t>基本I/O设备中断服务</a:t>
            </a:r>
            <a:endParaRPr lang="zh-CN" altLang="en-US" sz="2400" dirty="0"/>
          </a:p>
          <a:p>
            <a:pPr lvl="2" eaLnBrk="1" hangingPunct="1"/>
            <a:r>
              <a:rPr lang="zh-CN" altLang="zh-CN" sz="2400" dirty="0">
                <a:solidFill>
                  <a:srgbClr val="FF0000"/>
                </a:solidFill>
              </a:rPr>
              <a:t>POST</a:t>
            </a:r>
            <a:r>
              <a:rPr lang="zh-CN" altLang="en-US" sz="2400" dirty="0">
                <a:solidFill>
                  <a:srgbClr val="FF0000"/>
                </a:solidFill>
              </a:rPr>
              <a:t>(</a:t>
            </a:r>
            <a:r>
              <a:rPr lang="zh-CN" altLang="zh-CN" sz="2400" dirty="0">
                <a:solidFill>
                  <a:srgbClr val="FF0000"/>
                </a:solidFill>
              </a:rPr>
              <a:t>上电自检</a:t>
            </a:r>
            <a:r>
              <a:rPr lang="zh-CN" altLang="en-US" sz="2400" dirty="0">
                <a:solidFill>
                  <a:srgbClr val="FF0000"/>
                </a:solidFill>
              </a:rPr>
              <a:t>)</a:t>
            </a:r>
            <a:endParaRPr lang="zh-CN" altLang="zh-CN" sz="2400" dirty="0">
              <a:solidFill>
                <a:srgbClr val="FF0000"/>
              </a:solidFill>
            </a:endParaRPr>
          </a:p>
          <a:p>
            <a:pPr lvl="2" eaLnBrk="1" hangingPunct="1"/>
            <a:r>
              <a:rPr lang="zh-CN" altLang="zh-CN" sz="2400" dirty="0">
                <a:solidFill>
                  <a:srgbClr val="FF0000"/>
                </a:solidFill>
              </a:rPr>
              <a:t>系统自举</a:t>
            </a:r>
          </a:p>
        </p:txBody>
      </p:sp>
      <p:pic>
        <p:nvPicPr>
          <p:cNvPr id="14340" name="Picture 4"/>
          <p:cNvPicPr>
            <a:picLocks noChangeAspect="1" noChangeArrowheads="1"/>
          </p:cNvPicPr>
          <p:nvPr/>
        </p:nvPicPr>
        <p:blipFill>
          <a:blip r:embed="rId2"/>
          <a:srcRect/>
          <a:stretch>
            <a:fillRect/>
          </a:stretch>
        </p:blipFill>
        <p:spPr bwMode="auto">
          <a:xfrm>
            <a:off x="4895850" y="1484313"/>
            <a:ext cx="4681538" cy="1708150"/>
          </a:xfrm>
          <a:prstGeom prst="rect">
            <a:avLst/>
          </a:prstGeom>
          <a:noFill/>
          <a:ln w="9525">
            <a:noFill/>
            <a:miter lim="800000"/>
            <a:headEnd/>
            <a:tailEnd/>
          </a:ln>
        </p:spPr>
      </p:pic>
      <p:pic>
        <p:nvPicPr>
          <p:cNvPr id="14341" name="Picture 5"/>
          <p:cNvPicPr>
            <a:picLocks noChangeAspect="1" noChangeArrowheads="1"/>
          </p:cNvPicPr>
          <p:nvPr/>
        </p:nvPicPr>
        <p:blipFill>
          <a:blip r:embed="rId3"/>
          <a:srcRect/>
          <a:stretch>
            <a:fillRect/>
          </a:stretch>
        </p:blipFill>
        <p:spPr bwMode="auto">
          <a:xfrm>
            <a:off x="7472363" y="4878388"/>
            <a:ext cx="2105025" cy="1790700"/>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04" name="Rectangle 4"/>
          <p:cNvSpPr>
            <a:spLocks noChangeArrowheads="1"/>
          </p:cNvSpPr>
          <p:nvPr/>
        </p:nvSpPr>
        <p:spPr bwMode="auto">
          <a:xfrm>
            <a:off x="1296988" y="4425960"/>
            <a:ext cx="7488237" cy="431800"/>
          </a:xfrm>
          <a:prstGeom prst="rect">
            <a:avLst/>
          </a:prstGeom>
          <a:solidFill>
            <a:schemeClr val="folHlink"/>
          </a:solidFill>
          <a:ln w="9525" algn="ctr">
            <a:noFill/>
            <a:miter lim="800000"/>
            <a:headEnd/>
            <a:tailEnd/>
          </a:ln>
        </p:spPr>
        <p:txBody>
          <a:bodyPr wrap="none" anchor="ctr"/>
          <a:lstStyle/>
          <a:p>
            <a:endParaRPr lang="zh-CN" altLang="en-US"/>
          </a:p>
        </p:txBody>
      </p:sp>
      <p:sp>
        <p:nvSpPr>
          <p:cNvPr id="16387" name="Rectangle 2"/>
          <p:cNvSpPr>
            <a:spLocks noGrp="1" noChangeArrowheads="1"/>
          </p:cNvSpPr>
          <p:nvPr>
            <p:ph type="title"/>
          </p:nvPr>
        </p:nvSpPr>
        <p:spPr/>
        <p:txBody>
          <a:bodyPr/>
          <a:lstStyle/>
          <a:p>
            <a:pPr eaLnBrk="1" hangingPunct="1"/>
            <a:r>
              <a:rPr lang="en-US" altLang="zh-CN" dirty="0"/>
              <a:t>POST</a:t>
            </a:r>
            <a:r>
              <a:rPr lang="zh-CN" altLang="en-US" dirty="0"/>
              <a:t>概念</a:t>
            </a:r>
          </a:p>
        </p:txBody>
      </p:sp>
      <p:sp>
        <p:nvSpPr>
          <p:cNvPr id="16388" name="Rectangle 3"/>
          <p:cNvSpPr>
            <a:spLocks noGrp="1" noChangeArrowheads="1"/>
          </p:cNvSpPr>
          <p:nvPr>
            <p:ph type="body" idx="1"/>
          </p:nvPr>
        </p:nvSpPr>
        <p:spPr/>
        <p:txBody>
          <a:bodyPr/>
          <a:lstStyle/>
          <a:p>
            <a:pPr eaLnBrk="1" hangingPunct="1"/>
            <a:r>
              <a:rPr lang="en-US" altLang="zh-CN" dirty="0"/>
              <a:t>POST</a:t>
            </a:r>
          </a:p>
          <a:p>
            <a:pPr lvl="1" eaLnBrk="1" hangingPunct="1"/>
            <a:r>
              <a:rPr lang="en-US" altLang="zh-CN" dirty="0"/>
              <a:t>Power On </a:t>
            </a:r>
            <a:r>
              <a:rPr lang="en-US" altLang="zh-CN" dirty="0" err="1"/>
              <a:t>Slef</a:t>
            </a:r>
            <a:r>
              <a:rPr lang="en-US" altLang="zh-CN" dirty="0"/>
              <a:t>-Test</a:t>
            </a:r>
            <a:r>
              <a:rPr lang="zh-CN" altLang="en-US" dirty="0"/>
              <a:t>（加电自检）</a:t>
            </a:r>
          </a:p>
          <a:p>
            <a:pPr lvl="1" eaLnBrk="1" hangingPunct="1"/>
            <a:r>
              <a:rPr lang="zh-CN" altLang="en-US" dirty="0"/>
              <a:t>初始化基本硬件</a:t>
            </a:r>
          </a:p>
          <a:p>
            <a:pPr lvl="2" eaLnBrk="1" hangingPunct="1"/>
            <a:r>
              <a:rPr lang="en-US" altLang="zh-CN" dirty="0"/>
              <a:t>CPU</a:t>
            </a:r>
            <a:r>
              <a:rPr lang="zh-CN" altLang="en-US" dirty="0"/>
              <a:t>，内存，显卡</a:t>
            </a:r>
            <a:r>
              <a:rPr lang="en-US" altLang="zh-CN" dirty="0"/>
              <a:t>…</a:t>
            </a:r>
          </a:p>
          <a:p>
            <a:pPr lvl="1" eaLnBrk="1" hangingPunct="1"/>
            <a:r>
              <a:rPr lang="zh-CN" altLang="en-US" dirty="0"/>
              <a:t>自检正常不提示，错误则通过</a:t>
            </a:r>
            <a:r>
              <a:rPr lang="zh-CN" altLang="en-US" dirty="0">
                <a:solidFill>
                  <a:srgbClr val="FF0000"/>
                </a:solidFill>
              </a:rPr>
              <a:t>喇叭</a:t>
            </a:r>
            <a:r>
              <a:rPr lang="zh-CN" altLang="en-US" dirty="0"/>
              <a:t>提示。</a:t>
            </a:r>
            <a:endParaRPr lang="en-US" altLang="zh-CN" dirty="0"/>
          </a:p>
          <a:p>
            <a:pPr eaLnBrk="1" hangingPunct="1"/>
            <a:r>
              <a:rPr lang="zh-CN" altLang="en-US" dirty="0"/>
              <a:t>按下</a:t>
            </a:r>
            <a:r>
              <a:rPr lang="en-US" altLang="zh-CN" dirty="0" err="1">
                <a:solidFill>
                  <a:srgbClr val="FF0000"/>
                </a:solidFill>
              </a:rPr>
              <a:t>PowerOn</a:t>
            </a:r>
            <a:r>
              <a:rPr lang="zh-CN" altLang="en-US" dirty="0"/>
              <a:t>或者</a:t>
            </a:r>
            <a:r>
              <a:rPr lang="en-US" altLang="zh-CN" dirty="0">
                <a:solidFill>
                  <a:srgbClr val="FF0000"/>
                </a:solidFill>
              </a:rPr>
              <a:t>Reset</a:t>
            </a:r>
            <a:r>
              <a:rPr lang="zh-CN" altLang="en-US" dirty="0"/>
              <a:t>键</a:t>
            </a:r>
          </a:p>
          <a:p>
            <a:pPr lvl="1" eaLnBrk="1" hangingPunct="1"/>
            <a:r>
              <a:rPr lang="zh-CN" altLang="en-US" dirty="0"/>
              <a:t>开始执行</a:t>
            </a:r>
            <a:r>
              <a:rPr lang="zh-CN" altLang="en-US" dirty="0">
                <a:solidFill>
                  <a:srgbClr val="FF0000"/>
                </a:solidFill>
              </a:rPr>
              <a:t>（ </a:t>
            </a:r>
            <a:r>
              <a:rPr lang="en-US" altLang="zh-CN" b="1" dirty="0">
                <a:solidFill>
                  <a:srgbClr val="FF0000"/>
                </a:solidFill>
              </a:rPr>
              <a:t>FFFF0 </a:t>
            </a:r>
            <a:r>
              <a:rPr lang="zh-CN" altLang="en-US" b="1" dirty="0">
                <a:solidFill>
                  <a:srgbClr val="FF0000"/>
                </a:solidFill>
              </a:rPr>
              <a:t>）单元</a:t>
            </a:r>
            <a:r>
              <a:rPr lang="zh-CN" altLang="en-US" dirty="0"/>
              <a:t>的指令</a:t>
            </a:r>
          </a:p>
          <a:p>
            <a:pPr lvl="1" eaLnBrk="1" hangingPunct="1">
              <a:buNone/>
            </a:pPr>
            <a:r>
              <a:rPr lang="en-US" altLang="zh-CN" dirty="0"/>
              <a:t>   JUMP </a:t>
            </a:r>
            <a:r>
              <a:rPr lang="zh-CN" altLang="zh-CN" dirty="0"/>
              <a:t>POST</a:t>
            </a:r>
            <a:r>
              <a:rPr lang="zh-CN" altLang="en-US" dirty="0"/>
              <a:t>      </a:t>
            </a:r>
            <a:r>
              <a:rPr lang="en-US" altLang="zh-CN" dirty="0"/>
              <a:t>; </a:t>
            </a:r>
            <a:r>
              <a:rPr lang="zh-CN" altLang="zh-CN" dirty="0"/>
              <a:t>POST</a:t>
            </a:r>
            <a:r>
              <a:rPr lang="zh-CN" altLang="en-US" dirty="0"/>
              <a:t>位于系统</a:t>
            </a:r>
            <a:r>
              <a:rPr lang="en-US" altLang="zh-CN" dirty="0"/>
              <a:t>BIOS</a:t>
            </a:r>
            <a:r>
              <a:rPr lang="zh-CN" altLang="en-US" dirty="0"/>
              <a:t>内部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8">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388">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388">
                                            <p:txEl>
                                              <p:pRg st="7" end="7"/>
                                            </p:txEl>
                                          </p:spTgt>
                                        </p:tgtEl>
                                        <p:attrNameLst>
                                          <p:attrName>style.visibility</p:attrName>
                                        </p:attrNameLst>
                                      </p:cBhvr>
                                      <p:to>
                                        <p:strVal val="visible"/>
                                      </p:to>
                                    </p:set>
                                  </p:childTnLst>
                                </p:cTn>
                              </p:par>
                            </p:childTnLst>
                          </p:cTn>
                        </p:par>
                        <p:par>
                          <p:cTn id="13" fill="hold">
                            <p:stCondLst>
                              <p:cond delay="0"/>
                            </p:stCondLst>
                            <p:childTnLst>
                              <p:par>
                                <p:cTn id="14" presetID="22" presetClass="entr" presetSubtype="8" fill="hold" grpId="0" nodeType="afterEffect">
                                  <p:stCondLst>
                                    <p:cond delay="0"/>
                                  </p:stCondLst>
                                  <p:childTnLst>
                                    <p:set>
                                      <p:cBhvr>
                                        <p:cTn id="15" dur="1" fill="hold">
                                          <p:stCondLst>
                                            <p:cond delay="0"/>
                                          </p:stCondLst>
                                        </p:cTn>
                                        <p:tgtEl>
                                          <p:spTgt spid="460804"/>
                                        </p:tgtEl>
                                        <p:attrNameLst>
                                          <p:attrName>style.visibility</p:attrName>
                                        </p:attrNameLst>
                                      </p:cBhvr>
                                      <p:to>
                                        <p:strVal val="visible"/>
                                      </p:to>
                                    </p:set>
                                    <p:animEffect transition="in" filter="wipe(left)">
                                      <p:cBhvr>
                                        <p:cTn id="16" dur="500"/>
                                        <p:tgtEl>
                                          <p:spTgt spid="460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0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46050" y="-33338"/>
            <a:ext cx="5254625" cy="584775"/>
          </a:xfrm>
        </p:spPr>
        <p:txBody>
          <a:bodyPr/>
          <a:lstStyle/>
          <a:p>
            <a:pPr eaLnBrk="1" hangingPunct="1"/>
            <a:r>
              <a:rPr lang="en-US" altLang="zh-CN" dirty="0"/>
              <a:t>POST</a:t>
            </a:r>
            <a:r>
              <a:rPr lang="zh-CN" altLang="en-US" dirty="0"/>
              <a:t>之后</a:t>
            </a:r>
            <a:r>
              <a:rPr lang="en-US" altLang="zh-CN" dirty="0"/>
              <a:t>……</a:t>
            </a:r>
            <a:endParaRPr lang="zh-CN" altLang="en-US" dirty="0"/>
          </a:p>
        </p:txBody>
      </p:sp>
      <p:sp>
        <p:nvSpPr>
          <p:cNvPr id="17411" name="Rectangle 3"/>
          <p:cNvSpPr>
            <a:spLocks noGrp="1" noChangeArrowheads="1"/>
          </p:cNvSpPr>
          <p:nvPr>
            <p:ph type="body" idx="1"/>
          </p:nvPr>
        </p:nvSpPr>
        <p:spPr/>
        <p:txBody>
          <a:bodyPr/>
          <a:lstStyle/>
          <a:p>
            <a:pPr eaLnBrk="1" hangingPunct="1"/>
            <a:r>
              <a:rPr lang="zh-CN" altLang="en-US" dirty="0"/>
              <a:t>查找显卡</a:t>
            </a:r>
            <a:r>
              <a:rPr lang="en-US" altLang="zh-CN" dirty="0"/>
              <a:t>BIOS</a:t>
            </a:r>
            <a:r>
              <a:rPr lang="zh-CN" altLang="en-US" dirty="0"/>
              <a:t>，调用显卡 </a:t>
            </a:r>
            <a:r>
              <a:rPr lang="en-US" altLang="zh-CN" dirty="0"/>
              <a:t>BIOS</a:t>
            </a:r>
            <a:r>
              <a:rPr lang="zh-CN" altLang="en-US" dirty="0"/>
              <a:t>；</a:t>
            </a:r>
          </a:p>
          <a:p>
            <a:pPr eaLnBrk="1" hangingPunct="1"/>
            <a:r>
              <a:rPr lang="zh-CN" altLang="en-US" dirty="0"/>
              <a:t>依次查找其它设备执行相应设备的</a:t>
            </a:r>
            <a:r>
              <a:rPr lang="en-US" altLang="zh-CN" dirty="0"/>
              <a:t>BIOS</a:t>
            </a:r>
            <a:r>
              <a:rPr lang="zh-CN" altLang="en-US" dirty="0"/>
              <a:t>；</a:t>
            </a:r>
          </a:p>
          <a:p>
            <a:pPr eaLnBrk="1" hangingPunct="1"/>
            <a:r>
              <a:rPr lang="zh-CN" altLang="en-US" dirty="0"/>
              <a:t>显示启动画面</a:t>
            </a:r>
          </a:p>
          <a:p>
            <a:pPr lvl="1" eaLnBrk="1" hangingPunct="1"/>
            <a:r>
              <a:rPr lang="en-US" altLang="zh-CN" dirty="0"/>
              <a:t>BIOS</a:t>
            </a:r>
            <a:r>
              <a:rPr lang="zh-CN" altLang="en-US" dirty="0"/>
              <a:t>信息</a:t>
            </a:r>
          </a:p>
          <a:p>
            <a:pPr lvl="1" eaLnBrk="1" hangingPunct="1"/>
            <a:r>
              <a:rPr lang="zh-CN" altLang="en-US" dirty="0"/>
              <a:t>主板信息</a:t>
            </a:r>
          </a:p>
          <a:p>
            <a:pPr lvl="1" eaLnBrk="1" hangingPunct="1"/>
            <a:r>
              <a:rPr lang="zh-CN" altLang="en-US" dirty="0"/>
              <a:t>芯片组型号</a:t>
            </a:r>
          </a:p>
          <a:p>
            <a:pPr lvl="1" eaLnBrk="1" hangingPunct="1"/>
            <a:r>
              <a:rPr lang="en-US" altLang="zh-CN" dirty="0"/>
              <a:t>……</a:t>
            </a:r>
          </a:p>
          <a:p>
            <a:pPr eaLnBrk="1" hangingPunct="1"/>
            <a:r>
              <a:rPr lang="zh-CN" altLang="en-US" dirty="0">
                <a:solidFill>
                  <a:schemeClr val="hlink"/>
                </a:solidFill>
              </a:rPr>
              <a:t>根据用户指定顺序从硬盘或光驱等媒介启动</a:t>
            </a:r>
            <a:r>
              <a:rPr lang="en-US" altLang="zh-CN" dirty="0">
                <a:solidFill>
                  <a:srgbClr val="FF0000"/>
                </a:solidFill>
              </a:rPr>
              <a:t>OS</a:t>
            </a:r>
            <a:r>
              <a:rPr lang="zh-CN" altLang="en-US" dirty="0"/>
              <a:t>。</a:t>
            </a:r>
          </a:p>
          <a:p>
            <a:pPr eaLnBrk="1" hangingPunct="1"/>
            <a:r>
              <a:rPr lang="en-US" altLang="zh-CN" dirty="0">
                <a:solidFill>
                  <a:srgbClr val="FF0000"/>
                </a:solidFill>
              </a:rPr>
              <a:t>OS</a:t>
            </a:r>
            <a:r>
              <a:rPr lang="zh-CN" altLang="en-US" dirty="0">
                <a:solidFill>
                  <a:srgbClr val="FF0000"/>
                </a:solidFill>
              </a:rPr>
              <a:t>启动后，由</a:t>
            </a:r>
            <a:r>
              <a:rPr lang="en-US" altLang="zh-CN" dirty="0">
                <a:solidFill>
                  <a:srgbClr val="FF0000"/>
                </a:solidFill>
              </a:rPr>
              <a:t>OS</a:t>
            </a:r>
            <a:r>
              <a:rPr lang="zh-CN" altLang="en-US" dirty="0">
                <a:solidFill>
                  <a:srgbClr val="FF0000"/>
                </a:solidFill>
              </a:rPr>
              <a:t>接管计算机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17411">
                                            <p:txEl>
                                              <p:pRg st="3" end="3"/>
                                            </p:txEl>
                                          </p:spTgt>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0"/>
                                  </p:stCondLst>
                                  <p:childTnLst>
                                    <p:set>
                                      <p:cBhvr>
                                        <p:cTn id="20" dur="1" fill="hold">
                                          <p:stCondLst>
                                            <p:cond delay="0"/>
                                          </p:stCondLst>
                                        </p:cTn>
                                        <p:tgtEl>
                                          <p:spTgt spid="17411">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7411">
                                            <p:txEl>
                                              <p:pRg st="5" end="5"/>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17411">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411">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7411">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endParaRPr lang="zh-CN" altLang="en-US"/>
          </a:p>
        </p:txBody>
      </p:sp>
      <p:sp>
        <p:nvSpPr>
          <p:cNvPr id="6147" name="Rectangle 3"/>
          <p:cNvSpPr>
            <a:spLocks noGrp="1" noChangeArrowheads="1"/>
          </p:cNvSpPr>
          <p:nvPr>
            <p:ph type="body" idx="1"/>
          </p:nvPr>
        </p:nvSpPr>
        <p:spPr/>
        <p:txBody>
          <a:bodyPr/>
          <a:lstStyle/>
          <a:p>
            <a:pPr eaLnBrk="1" hangingPunct="1">
              <a:lnSpc>
                <a:spcPct val="90000"/>
              </a:lnSpc>
            </a:pPr>
            <a:r>
              <a:rPr lang="zh-CN" altLang="en-US" sz="3200" dirty="0"/>
              <a:t>主要内容</a:t>
            </a:r>
          </a:p>
          <a:p>
            <a:pPr lvl="1" eaLnBrk="1" hangingPunct="1">
              <a:lnSpc>
                <a:spcPct val="90000"/>
              </a:lnSpc>
            </a:pPr>
            <a:r>
              <a:rPr lang="zh-CN" altLang="en-US" dirty="0"/>
              <a:t>用户环境</a:t>
            </a:r>
          </a:p>
          <a:p>
            <a:pPr lvl="1" eaLnBrk="1" hangingPunct="1">
              <a:lnSpc>
                <a:spcPct val="90000"/>
              </a:lnSpc>
            </a:pPr>
            <a:r>
              <a:rPr lang="zh-CN" altLang="en-US" dirty="0"/>
              <a:t>操作系统的启动</a:t>
            </a:r>
          </a:p>
          <a:p>
            <a:pPr lvl="1" eaLnBrk="1" hangingPunct="1">
              <a:lnSpc>
                <a:spcPct val="90000"/>
              </a:lnSpc>
            </a:pPr>
            <a:r>
              <a:rPr lang="zh-CN" altLang="en-US" dirty="0"/>
              <a:t>操作系统的生成</a:t>
            </a:r>
          </a:p>
          <a:p>
            <a:pPr lvl="1" eaLnBrk="1" hangingPunct="1">
              <a:lnSpc>
                <a:spcPct val="90000"/>
              </a:lnSpc>
            </a:pPr>
            <a:r>
              <a:rPr lang="zh-CN" altLang="en-US" dirty="0"/>
              <a:t>用户界面</a:t>
            </a:r>
          </a:p>
          <a:p>
            <a:pPr lvl="1" eaLnBrk="1" hangingPunct="1">
              <a:lnSpc>
                <a:spcPct val="90000"/>
              </a:lnSpc>
            </a:pPr>
            <a:r>
              <a:rPr lang="zh-CN" altLang="en-US" dirty="0"/>
              <a:t>操作界面</a:t>
            </a:r>
          </a:p>
          <a:p>
            <a:pPr lvl="1" eaLnBrk="1" hangingPunct="1">
              <a:lnSpc>
                <a:spcPct val="90000"/>
              </a:lnSpc>
            </a:pPr>
            <a:r>
              <a:rPr lang="zh-CN" altLang="en-US" dirty="0"/>
              <a:t>系统调用</a:t>
            </a:r>
          </a:p>
          <a:p>
            <a:pPr eaLnBrk="1" hangingPunct="1">
              <a:lnSpc>
                <a:spcPct val="90000"/>
              </a:lnSpc>
            </a:pPr>
            <a:r>
              <a:rPr lang="zh-CN" altLang="en-US" sz="3200" dirty="0"/>
              <a:t>重点</a:t>
            </a:r>
          </a:p>
          <a:p>
            <a:pPr lvl="1" eaLnBrk="1" hangingPunct="1">
              <a:lnSpc>
                <a:spcPct val="90000"/>
              </a:lnSpc>
            </a:pPr>
            <a:r>
              <a:rPr lang="zh-CN" altLang="en-US" dirty="0"/>
              <a:t>操作系统启动过程</a:t>
            </a:r>
          </a:p>
          <a:p>
            <a:pPr lvl="1" eaLnBrk="1" hangingPunct="1">
              <a:lnSpc>
                <a:spcPct val="90000"/>
              </a:lnSpc>
            </a:pPr>
            <a:r>
              <a:rPr lang="zh-CN" altLang="en-US" dirty="0"/>
              <a:t>操作系统生成过程</a:t>
            </a:r>
          </a:p>
          <a:p>
            <a:pPr lvl="1" eaLnBrk="1" hangingPunct="1">
              <a:lnSpc>
                <a:spcPct val="90000"/>
              </a:lnSpc>
            </a:pPr>
            <a:r>
              <a:rPr lang="zh-CN" altLang="en-US" dirty="0"/>
              <a:t>系统调用机制</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pPr eaLnBrk="1" hangingPunct="1"/>
            <a:r>
              <a:rPr lang="zh-CN" altLang="en-US"/>
              <a:t>操作系统的启动</a:t>
            </a:r>
          </a:p>
        </p:txBody>
      </p:sp>
      <p:sp>
        <p:nvSpPr>
          <p:cNvPr id="18435" name="Rectangle 3"/>
          <p:cNvSpPr>
            <a:spLocks noGrp="1" noChangeArrowheads="1"/>
          </p:cNvSpPr>
          <p:nvPr>
            <p:ph type="body" idx="1"/>
          </p:nvPr>
        </p:nvSpPr>
        <p:spPr/>
        <p:txBody>
          <a:bodyPr/>
          <a:lstStyle/>
          <a:p>
            <a:pPr eaLnBrk="1" hangingPunct="1"/>
            <a:r>
              <a:rPr lang="zh-CN" altLang="en-US"/>
              <a:t>启动过程</a:t>
            </a:r>
          </a:p>
          <a:p>
            <a:pPr lvl="1" eaLnBrk="1" hangingPunct="1"/>
            <a:r>
              <a:rPr lang="zh-CN" altLang="en-US"/>
              <a:t>从</a:t>
            </a:r>
            <a:r>
              <a:rPr lang="zh-CN" altLang="en-US">
                <a:solidFill>
                  <a:schemeClr val="hlink"/>
                </a:solidFill>
              </a:rPr>
              <a:t>加电</a:t>
            </a:r>
            <a:r>
              <a:rPr lang="zh-CN" altLang="en-US"/>
              <a:t>到</a:t>
            </a:r>
            <a:r>
              <a:rPr lang="zh-CN" altLang="en-US">
                <a:solidFill>
                  <a:schemeClr val="hlink"/>
                </a:solidFill>
              </a:rPr>
              <a:t>用户工作环境</a:t>
            </a:r>
            <a:r>
              <a:rPr lang="zh-CN" altLang="en-US"/>
              <a:t>准备好的过程</a:t>
            </a:r>
          </a:p>
          <a:p>
            <a:pPr lvl="2" eaLnBrk="1" hangingPunct="1"/>
            <a:r>
              <a:rPr lang="en-US" altLang="zh-CN" b="1">
                <a:solidFill>
                  <a:srgbClr val="FF0000"/>
                </a:solidFill>
              </a:rPr>
              <a:t>(1)</a:t>
            </a:r>
            <a:r>
              <a:rPr lang="zh-CN" altLang="en-US" b="1">
                <a:solidFill>
                  <a:srgbClr val="FF0000"/>
                </a:solidFill>
              </a:rPr>
              <a:t>初始引导</a:t>
            </a:r>
          </a:p>
          <a:p>
            <a:pPr lvl="2" eaLnBrk="1" hangingPunct="1"/>
            <a:r>
              <a:rPr lang="en-US" altLang="zh-CN"/>
              <a:t>(2)</a:t>
            </a:r>
            <a:r>
              <a:rPr lang="zh-CN" altLang="en-US"/>
              <a:t>核心初始化</a:t>
            </a:r>
          </a:p>
          <a:p>
            <a:pPr lvl="2" eaLnBrk="1" hangingPunct="1"/>
            <a:r>
              <a:rPr lang="en-US" altLang="zh-CN"/>
              <a:t>(3)</a:t>
            </a:r>
            <a:r>
              <a:rPr lang="zh-CN" altLang="en-US"/>
              <a:t>系统初始化</a:t>
            </a:r>
          </a:p>
        </p:txBody>
      </p:sp>
      <p:pic>
        <p:nvPicPr>
          <p:cNvPr id="18436" name="Picture 4"/>
          <p:cNvPicPr>
            <a:picLocks noChangeAspect="1" noChangeArrowheads="1"/>
          </p:cNvPicPr>
          <p:nvPr/>
        </p:nvPicPr>
        <p:blipFill>
          <a:blip r:embed="rId2"/>
          <a:srcRect/>
          <a:stretch>
            <a:fillRect/>
          </a:stretch>
        </p:blipFill>
        <p:spPr bwMode="auto">
          <a:xfrm>
            <a:off x="4394200" y="1989138"/>
            <a:ext cx="4967288" cy="4392612"/>
          </a:xfrm>
          <a:prstGeom prst="rect">
            <a:avLst/>
          </a:prstGeom>
          <a:noFill/>
          <a:ln w="9525">
            <a:noFill/>
            <a:miter lim="800000"/>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46050" y="-33338"/>
            <a:ext cx="8207375" cy="579438"/>
          </a:xfrm>
        </p:spPr>
        <p:txBody>
          <a:bodyPr/>
          <a:lstStyle/>
          <a:p>
            <a:pPr eaLnBrk="1" hangingPunct="1"/>
            <a:r>
              <a:rPr lang="en-US" altLang="zh-CN"/>
              <a:t>1)</a:t>
            </a:r>
            <a:r>
              <a:rPr lang="zh-CN" altLang="en-US" b="0">
                <a:solidFill>
                  <a:srgbClr val="003366"/>
                </a:solidFill>
              </a:rPr>
              <a:t>初始引导</a:t>
            </a:r>
          </a:p>
        </p:txBody>
      </p:sp>
      <p:sp>
        <p:nvSpPr>
          <p:cNvPr id="19459" name="Rectangle 3"/>
          <p:cNvSpPr>
            <a:spLocks noGrp="1" noChangeArrowheads="1"/>
          </p:cNvSpPr>
          <p:nvPr>
            <p:ph type="body" idx="1"/>
          </p:nvPr>
        </p:nvSpPr>
        <p:spPr/>
        <p:txBody>
          <a:bodyPr/>
          <a:lstStyle/>
          <a:p>
            <a:pPr eaLnBrk="1" hangingPunct="1"/>
            <a:r>
              <a:rPr lang="zh-CN" altLang="en-US" b="0" dirty="0">
                <a:latin typeface="宋体" pitchFamily="2" charset="-122"/>
              </a:rPr>
              <a:t>目的</a:t>
            </a:r>
          </a:p>
          <a:p>
            <a:pPr lvl="1" eaLnBrk="1" hangingPunct="1"/>
            <a:r>
              <a:rPr lang="zh-CN" altLang="en-US" sz="2400" dirty="0">
                <a:latin typeface="宋体" pitchFamily="2" charset="-122"/>
              </a:rPr>
              <a:t>把</a:t>
            </a:r>
            <a:r>
              <a:rPr lang="en-US" altLang="zh-CN" sz="2400" dirty="0">
                <a:solidFill>
                  <a:srgbClr val="FF0000"/>
                </a:solidFill>
                <a:latin typeface="宋体" pitchFamily="2" charset="-122"/>
              </a:rPr>
              <a:t>OS</a:t>
            </a:r>
            <a:r>
              <a:rPr lang="zh-CN" altLang="en-US" sz="2400" dirty="0">
                <a:solidFill>
                  <a:srgbClr val="FF0000"/>
                </a:solidFill>
                <a:latin typeface="宋体" pitchFamily="2" charset="-122"/>
              </a:rPr>
              <a:t>核心</a:t>
            </a:r>
            <a:r>
              <a:rPr lang="zh-CN" altLang="en-US" sz="2400" dirty="0">
                <a:latin typeface="宋体" pitchFamily="2" charset="-122"/>
              </a:rPr>
              <a:t>装入内存并使之开始工作接管计算机系统</a:t>
            </a:r>
          </a:p>
          <a:p>
            <a:pPr eaLnBrk="1" hangingPunct="1"/>
            <a:r>
              <a:rPr lang="zh-CN" altLang="en-US" b="0" dirty="0">
                <a:latin typeface="宋体" pitchFamily="2" charset="-122"/>
              </a:rPr>
              <a:t>过程</a:t>
            </a:r>
          </a:p>
          <a:p>
            <a:pPr lvl="1" eaLnBrk="1" hangingPunct="1"/>
            <a:r>
              <a:rPr lang="zh-CN" altLang="en-US" sz="2400" dirty="0">
                <a:latin typeface="宋体" pitchFamily="2" charset="-122"/>
              </a:rPr>
              <a:t>加电，</a:t>
            </a:r>
            <a:r>
              <a:rPr lang="en-US" altLang="zh-CN" sz="2400" dirty="0">
                <a:latin typeface="宋体" pitchFamily="2" charset="-122"/>
              </a:rPr>
              <a:t>JUMP </a:t>
            </a:r>
            <a:r>
              <a:rPr lang="en-US" altLang="zh-CN" sz="2400" b="1" dirty="0">
                <a:solidFill>
                  <a:srgbClr val="FF0000"/>
                </a:solidFill>
                <a:latin typeface="宋体" pitchFamily="2" charset="-122"/>
              </a:rPr>
              <a:t>POST</a:t>
            </a:r>
          </a:p>
          <a:p>
            <a:pPr lvl="1" eaLnBrk="1" hangingPunct="1"/>
            <a:r>
              <a:rPr lang="en-US" altLang="zh-CN" sz="2400" dirty="0">
                <a:latin typeface="宋体" pitchFamily="2" charset="-122"/>
              </a:rPr>
              <a:t>… BIOS</a:t>
            </a:r>
            <a:r>
              <a:rPr lang="zh-CN" altLang="en-US" sz="2400" dirty="0">
                <a:latin typeface="宋体" pitchFamily="2" charset="-122"/>
              </a:rPr>
              <a:t>中的</a:t>
            </a:r>
            <a:r>
              <a:rPr lang="zh-CN" altLang="en-US" sz="2400" b="1" dirty="0">
                <a:solidFill>
                  <a:srgbClr val="FF0000"/>
                </a:solidFill>
                <a:latin typeface="宋体" pitchFamily="2" charset="-122"/>
              </a:rPr>
              <a:t>启动程序</a:t>
            </a:r>
            <a:r>
              <a:rPr lang="zh-CN" altLang="en-US" sz="2400" dirty="0">
                <a:latin typeface="宋体" pitchFamily="2" charset="-122"/>
              </a:rPr>
              <a:t>运行</a:t>
            </a:r>
            <a:endParaRPr lang="zh-CN" altLang="en-US" sz="2400" b="1" dirty="0">
              <a:solidFill>
                <a:srgbClr val="FF0000"/>
              </a:solidFill>
              <a:latin typeface="宋体" pitchFamily="2" charset="-122"/>
            </a:endParaRPr>
          </a:p>
          <a:p>
            <a:pPr lvl="1" eaLnBrk="1" hangingPunct="1"/>
            <a:r>
              <a:rPr lang="zh-CN" altLang="en-US" sz="2400" dirty="0">
                <a:latin typeface="宋体" pitchFamily="2" charset="-122"/>
              </a:rPr>
              <a:t>启动程序：</a:t>
            </a:r>
            <a:endParaRPr lang="en-US" altLang="zh-CN" sz="2400" dirty="0">
              <a:latin typeface="宋体" pitchFamily="2" charset="-122"/>
            </a:endParaRPr>
          </a:p>
          <a:p>
            <a:pPr lvl="2" eaLnBrk="1" hangingPunct="1"/>
            <a:r>
              <a:rPr lang="zh-CN" altLang="en-US" sz="2400" dirty="0">
                <a:latin typeface="宋体" pitchFamily="2" charset="-122"/>
              </a:rPr>
              <a:t>读取</a:t>
            </a:r>
            <a:r>
              <a:rPr lang="en-US" altLang="zh-CN" sz="2400" dirty="0">
                <a:latin typeface="宋体" pitchFamily="2" charset="-122"/>
              </a:rPr>
              <a:t>0</a:t>
            </a:r>
            <a:r>
              <a:rPr lang="zh-CN" altLang="en-US" sz="2400" dirty="0">
                <a:latin typeface="宋体" pitchFamily="2" charset="-122"/>
              </a:rPr>
              <a:t>面</a:t>
            </a:r>
            <a:r>
              <a:rPr lang="en-US" altLang="zh-CN" sz="2400" dirty="0">
                <a:latin typeface="宋体" pitchFamily="2" charset="-122"/>
              </a:rPr>
              <a:t>0</a:t>
            </a:r>
            <a:r>
              <a:rPr lang="zh-CN" altLang="en-US" sz="2400" dirty="0">
                <a:latin typeface="宋体" pitchFamily="2" charset="-122"/>
              </a:rPr>
              <a:t>道第</a:t>
            </a:r>
            <a:r>
              <a:rPr lang="en-US" altLang="zh-CN" sz="2400" dirty="0">
                <a:latin typeface="宋体" pitchFamily="2" charset="-122"/>
              </a:rPr>
              <a:t>1</a:t>
            </a:r>
            <a:r>
              <a:rPr lang="zh-CN" altLang="en-US" sz="2400" dirty="0">
                <a:latin typeface="宋体" pitchFamily="2" charset="-122"/>
              </a:rPr>
              <a:t>扇区内容（</a:t>
            </a:r>
            <a:r>
              <a:rPr lang="en-US" altLang="zh-CN" sz="2400" dirty="0">
                <a:latin typeface="宋体" pitchFamily="2" charset="-122"/>
              </a:rPr>
              <a:t>MBR</a:t>
            </a:r>
            <a:r>
              <a:rPr lang="zh-CN" altLang="en-US" sz="2400" dirty="0">
                <a:latin typeface="宋体" pitchFamily="2" charset="-122"/>
              </a:rPr>
              <a:t>）</a:t>
            </a:r>
            <a:endParaRPr lang="en-US" altLang="zh-CN" sz="2400" dirty="0">
              <a:latin typeface="宋体" pitchFamily="2" charset="-122"/>
            </a:endParaRPr>
          </a:p>
          <a:p>
            <a:pPr lvl="2" eaLnBrk="1" hangingPunct="1"/>
            <a:r>
              <a:rPr lang="zh-CN" altLang="en-US" sz="2400" dirty="0">
                <a:latin typeface="宋体" pitchFamily="2" charset="-122"/>
              </a:rPr>
              <a:t>加载</a:t>
            </a:r>
            <a:r>
              <a:rPr lang="en-US" altLang="zh-CN" sz="2400" dirty="0">
                <a:latin typeface="宋体" pitchFamily="2" charset="-122"/>
              </a:rPr>
              <a:t>MBR</a:t>
            </a:r>
            <a:r>
              <a:rPr lang="zh-CN" altLang="en-US" sz="2400" dirty="0">
                <a:latin typeface="宋体" pitchFamily="2" charset="-122"/>
              </a:rPr>
              <a:t>中的</a:t>
            </a:r>
            <a:r>
              <a:rPr lang="zh-CN" altLang="en-US" sz="2400" b="1" dirty="0">
                <a:solidFill>
                  <a:srgbClr val="FF0000"/>
                </a:solidFill>
                <a:latin typeface="宋体" pitchFamily="2" charset="-122"/>
              </a:rPr>
              <a:t>引导程序</a:t>
            </a:r>
            <a:r>
              <a:rPr lang="zh-CN" altLang="en-US" sz="2400" dirty="0">
                <a:latin typeface="宋体" pitchFamily="2" charset="-122"/>
              </a:rPr>
              <a:t>。</a:t>
            </a:r>
            <a:endParaRPr lang="zh-CN" altLang="en-US" sz="2400" b="1" dirty="0">
              <a:solidFill>
                <a:srgbClr val="FF3300"/>
              </a:solidFill>
              <a:latin typeface="宋体" pitchFamily="2" charset="-122"/>
            </a:endParaRPr>
          </a:p>
          <a:p>
            <a:pPr lvl="1" eaLnBrk="1" hangingPunct="1"/>
            <a:r>
              <a:rPr lang="zh-CN" altLang="en-US" sz="2400" dirty="0">
                <a:latin typeface="宋体" pitchFamily="2" charset="-122"/>
              </a:rPr>
              <a:t>引导程序</a:t>
            </a:r>
            <a:endParaRPr lang="en-US" altLang="zh-CN" sz="2400" dirty="0">
              <a:latin typeface="宋体" pitchFamily="2" charset="-122"/>
            </a:endParaRPr>
          </a:p>
          <a:p>
            <a:pPr lvl="2" eaLnBrk="1" hangingPunct="1"/>
            <a:r>
              <a:rPr lang="zh-CN" altLang="en-US" sz="2400" dirty="0">
                <a:latin typeface="宋体" pitchFamily="2" charset="-122"/>
              </a:rPr>
              <a:t>根据相关参数，读取硬盘指定位置的文件到内存</a:t>
            </a:r>
            <a:endParaRPr lang="en-US" altLang="zh-CN" sz="2400" dirty="0">
              <a:latin typeface="宋体" pitchFamily="2" charset="-122"/>
            </a:endParaRPr>
          </a:p>
          <a:p>
            <a:pPr lvl="2" eaLnBrk="1" hangingPunct="1"/>
            <a:r>
              <a:rPr lang="zh-CN" altLang="en-US" sz="2400" dirty="0">
                <a:latin typeface="宋体" pitchFamily="2" charset="-122"/>
              </a:rPr>
              <a:t>加载硬盘上</a:t>
            </a:r>
            <a:r>
              <a:rPr lang="en-US" altLang="zh-CN" sz="2400" b="1" dirty="0">
                <a:solidFill>
                  <a:srgbClr val="FF0000"/>
                </a:solidFill>
                <a:latin typeface="宋体" pitchFamily="2" charset="-122"/>
              </a:rPr>
              <a:t>OS</a:t>
            </a:r>
            <a:r>
              <a:rPr lang="zh-CN" altLang="en-US" sz="2400" b="1" dirty="0">
                <a:solidFill>
                  <a:srgbClr val="FF0000"/>
                </a:solidFill>
                <a:latin typeface="宋体" pitchFamily="2" charset="-122"/>
              </a:rPr>
              <a:t>内核</a:t>
            </a:r>
            <a:r>
              <a:rPr lang="zh-CN" altLang="en-US" sz="2400" dirty="0">
                <a:latin typeface="宋体" pitchFamily="2" charset="-122"/>
              </a:rPr>
              <a:t>，并初始化基本参数</a:t>
            </a:r>
            <a:endParaRPr lang="zh-CN" altLang="en-US" sz="2400" b="1" dirty="0">
              <a:solidFill>
                <a:srgbClr val="FF3300"/>
              </a:solidFill>
              <a:latin typeface="宋体" pitchFamily="2" charset="-122"/>
            </a:endParaRPr>
          </a:p>
          <a:p>
            <a:pPr lvl="1" eaLnBrk="1" hangingPunct="1"/>
            <a:r>
              <a:rPr lang="en-US" altLang="zh-CN" sz="2400" dirty="0">
                <a:latin typeface="宋体" pitchFamily="2" charset="-122"/>
              </a:rPr>
              <a:t>OS</a:t>
            </a:r>
            <a:r>
              <a:rPr lang="zh-CN" altLang="en-US" sz="2400" dirty="0">
                <a:latin typeface="宋体" pitchFamily="2" charset="-122"/>
              </a:rPr>
              <a:t>内核：逐步加载</a:t>
            </a:r>
            <a:r>
              <a:rPr lang="en-US" altLang="zh-CN" sz="2400" b="1" dirty="0">
                <a:solidFill>
                  <a:srgbClr val="FF0000"/>
                </a:solidFill>
                <a:latin typeface="宋体" pitchFamily="2" charset="-122"/>
              </a:rPr>
              <a:t>OS</a:t>
            </a:r>
            <a:r>
              <a:rPr lang="zh-CN" altLang="en-US" sz="2400" dirty="0">
                <a:latin typeface="宋体" pitchFamily="2" charset="-122"/>
              </a:rPr>
              <a:t>剩余部分，最后完全控制计算机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459">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45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459">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9459">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59">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459">
                                            <p:txEl>
                                              <p:pRg st="10" end="1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9459">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46050" y="-33338"/>
            <a:ext cx="7486650" cy="579438"/>
          </a:xfrm>
        </p:spPr>
        <p:txBody>
          <a:bodyPr/>
          <a:lstStyle/>
          <a:p>
            <a:pPr eaLnBrk="1" hangingPunct="1"/>
            <a:r>
              <a:rPr lang="en-US" altLang="zh-CN"/>
              <a:t>2)</a:t>
            </a:r>
            <a:r>
              <a:rPr lang="zh-CN" altLang="en-US">
                <a:latin typeface="宋体" pitchFamily="2" charset="-122"/>
              </a:rPr>
              <a:t>核心初始化</a:t>
            </a:r>
          </a:p>
        </p:txBody>
      </p:sp>
      <p:sp>
        <p:nvSpPr>
          <p:cNvPr id="20483" name="Rectangle 3"/>
          <p:cNvSpPr>
            <a:spLocks noGrp="1" noChangeArrowheads="1"/>
          </p:cNvSpPr>
          <p:nvPr>
            <p:ph type="body" idx="1"/>
          </p:nvPr>
        </p:nvSpPr>
        <p:spPr/>
        <p:txBody>
          <a:bodyPr/>
          <a:lstStyle/>
          <a:p>
            <a:pPr eaLnBrk="1" hangingPunct="1"/>
            <a:r>
              <a:rPr lang="zh-CN" altLang="en-US" dirty="0">
                <a:latin typeface="宋体" pitchFamily="2" charset="-122"/>
              </a:rPr>
              <a:t>核心初始化</a:t>
            </a:r>
          </a:p>
          <a:p>
            <a:pPr lvl="1" eaLnBrk="1" hangingPunct="1"/>
            <a:r>
              <a:rPr lang="zh-CN" altLang="en-US" sz="2400" dirty="0">
                <a:latin typeface="宋体" pitchFamily="2" charset="-122"/>
              </a:rPr>
              <a:t>目的：</a:t>
            </a:r>
            <a:r>
              <a:rPr lang="en-US" altLang="zh-CN" sz="2400" dirty="0">
                <a:latin typeface="宋体" pitchFamily="2" charset="-122"/>
              </a:rPr>
              <a:t>OS</a:t>
            </a:r>
            <a:r>
              <a:rPr lang="zh-CN" altLang="en-US" sz="2400" dirty="0">
                <a:latin typeface="宋体" pitchFamily="2" charset="-122"/>
              </a:rPr>
              <a:t>内核初始化系统的核心数据</a:t>
            </a:r>
          </a:p>
          <a:p>
            <a:pPr lvl="1" eaLnBrk="1" hangingPunct="1"/>
            <a:r>
              <a:rPr lang="zh-CN" altLang="en-US" sz="2400" dirty="0">
                <a:latin typeface="宋体" pitchFamily="2" charset="-122"/>
              </a:rPr>
              <a:t>典型工作</a:t>
            </a:r>
          </a:p>
          <a:p>
            <a:pPr lvl="2" eaLnBrk="1" hangingPunct="1"/>
            <a:r>
              <a:rPr lang="zh-CN" altLang="en-US" sz="2400" dirty="0">
                <a:latin typeface="宋体" pitchFamily="2" charset="-122"/>
              </a:rPr>
              <a:t>各种寄存器的初始化</a:t>
            </a:r>
          </a:p>
          <a:p>
            <a:pPr lvl="2" eaLnBrk="1" hangingPunct="1"/>
            <a:r>
              <a:rPr lang="zh-CN" altLang="en-US" sz="2400" dirty="0">
                <a:latin typeface="宋体" pitchFamily="2" charset="-122"/>
              </a:rPr>
              <a:t>存储系统和页表初始化</a:t>
            </a:r>
          </a:p>
          <a:p>
            <a:pPr lvl="2" eaLnBrk="1" hangingPunct="1"/>
            <a:r>
              <a:rPr lang="zh-CN" altLang="en-US" sz="2400" dirty="0">
                <a:latin typeface="宋体" pitchFamily="2" charset="-122"/>
              </a:rPr>
              <a:t>核心进程构建</a:t>
            </a:r>
          </a:p>
          <a:p>
            <a:pPr lvl="2" eaLnBrk="1" hangingPunct="1"/>
            <a:r>
              <a:rPr lang="en-US" altLang="zh-CN" sz="2400" dirty="0">
                <a:latin typeface="宋体" pitchFamily="2" charset="-122"/>
              </a:rPr>
              <a:t>……</a:t>
            </a:r>
            <a:endParaRPr lang="zh-CN" altLang="en-US" sz="240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46050" y="-33338"/>
            <a:ext cx="7773988" cy="579438"/>
          </a:xfrm>
        </p:spPr>
        <p:txBody>
          <a:bodyPr/>
          <a:lstStyle/>
          <a:p>
            <a:pPr eaLnBrk="1" hangingPunct="1"/>
            <a:r>
              <a:rPr lang="en-US" altLang="zh-CN"/>
              <a:t>3)</a:t>
            </a:r>
            <a:r>
              <a:rPr lang="zh-CN" altLang="en-US">
                <a:latin typeface="宋体" pitchFamily="2" charset="-122"/>
              </a:rPr>
              <a:t>系统初始化</a:t>
            </a:r>
          </a:p>
        </p:txBody>
      </p:sp>
      <p:sp>
        <p:nvSpPr>
          <p:cNvPr id="283651" name="Rectangle 3"/>
          <p:cNvSpPr>
            <a:spLocks noGrp="1" noChangeArrowheads="1"/>
          </p:cNvSpPr>
          <p:nvPr>
            <p:ph type="body" idx="1"/>
          </p:nvPr>
        </p:nvSpPr>
        <p:spPr/>
        <p:txBody>
          <a:bodyPr/>
          <a:lstStyle/>
          <a:p>
            <a:pPr eaLnBrk="1" hangingPunct="1"/>
            <a:r>
              <a:rPr lang="zh-CN" altLang="en-US">
                <a:latin typeface="宋体" pitchFamily="2" charset="-122"/>
              </a:rPr>
              <a:t>系统初始化</a:t>
            </a:r>
          </a:p>
          <a:p>
            <a:pPr lvl="1" eaLnBrk="1" hangingPunct="1"/>
            <a:r>
              <a:rPr lang="zh-CN" altLang="en-US" sz="2400">
                <a:latin typeface="宋体" pitchFamily="2" charset="-122"/>
              </a:rPr>
              <a:t>为用户使用系统作准备，使系统处于</a:t>
            </a:r>
            <a:r>
              <a:rPr lang="zh-CN" altLang="en-US" sz="2400" b="1">
                <a:solidFill>
                  <a:srgbClr val="FF0000"/>
                </a:solidFill>
                <a:latin typeface="宋体" pitchFamily="2" charset="-122"/>
              </a:rPr>
              <a:t>待命状态</a:t>
            </a:r>
            <a:r>
              <a:rPr lang="zh-CN" altLang="en-US" sz="2400">
                <a:latin typeface="宋体" pitchFamily="2" charset="-122"/>
              </a:rPr>
              <a:t>。</a:t>
            </a:r>
          </a:p>
          <a:p>
            <a:pPr lvl="1" eaLnBrk="1" hangingPunct="1"/>
            <a:r>
              <a:rPr lang="zh-CN" altLang="en-US" sz="2400">
                <a:latin typeface="宋体" pitchFamily="2" charset="-122"/>
              </a:rPr>
              <a:t>主要工作</a:t>
            </a:r>
          </a:p>
          <a:p>
            <a:pPr lvl="2" eaLnBrk="1" hangingPunct="1"/>
            <a:r>
              <a:rPr lang="zh-CN" altLang="en-US" sz="2400">
                <a:latin typeface="宋体" pitchFamily="2" charset="-122"/>
              </a:rPr>
              <a:t>初始化文件系统</a:t>
            </a:r>
          </a:p>
          <a:p>
            <a:pPr lvl="2" eaLnBrk="1" hangingPunct="1"/>
            <a:r>
              <a:rPr lang="zh-CN" altLang="en-US" sz="2400">
                <a:latin typeface="宋体" pitchFamily="2" charset="-122"/>
              </a:rPr>
              <a:t>初始化网络系统</a:t>
            </a:r>
          </a:p>
          <a:p>
            <a:pPr lvl="2" eaLnBrk="1" hangingPunct="1"/>
            <a:r>
              <a:rPr lang="zh-CN" altLang="en-US" sz="2400">
                <a:latin typeface="宋体" pitchFamily="2" charset="-122"/>
              </a:rPr>
              <a:t>初始化控制台</a:t>
            </a:r>
          </a:p>
          <a:p>
            <a:pPr lvl="2" eaLnBrk="1" hangingPunct="1"/>
            <a:r>
              <a:rPr lang="zh-CN" altLang="en-US" sz="2400">
                <a:latin typeface="宋体" pitchFamily="2" charset="-122"/>
              </a:rPr>
              <a:t>初始化图形界面</a:t>
            </a:r>
          </a:p>
          <a:p>
            <a:pPr lvl="2" eaLnBrk="1" hangingPunct="1"/>
            <a:r>
              <a:rPr lang="en-US" altLang="zh-CN" sz="2400">
                <a:latin typeface="宋体" pitchFamily="2" charset="-122"/>
              </a:rPr>
              <a:t>……</a:t>
            </a:r>
            <a:endParaRPr lang="zh-CN" altLang="en-US" sz="2400"/>
          </a:p>
        </p:txBody>
      </p:sp>
      <p:pic>
        <p:nvPicPr>
          <p:cNvPr id="283652" name="Picture 4"/>
          <p:cNvPicPr>
            <a:picLocks noChangeAspect="1" noChangeArrowheads="1"/>
          </p:cNvPicPr>
          <p:nvPr/>
        </p:nvPicPr>
        <p:blipFill>
          <a:blip r:embed="rId2"/>
          <a:srcRect/>
          <a:stretch>
            <a:fillRect/>
          </a:stretch>
        </p:blipFill>
        <p:spPr bwMode="auto">
          <a:xfrm>
            <a:off x="1981200" y="1844675"/>
            <a:ext cx="5507038" cy="4408488"/>
          </a:xfrm>
          <a:prstGeom prst="rect">
            <a:avLst/>
          </a:prstGeom>
          <a:noFill/>
          <a:ln w="9525">
            <a:noFill/>
            <a:miter lim="800000"/>
            <a:headEnd/>
            <a:tailEnd/>
          </a:ln>
        </p:spPr>
      </p:pic>
      <p:pic>
        <p:nvPicPr>
          <p:cNvPr id="283653" name="Picture 5"/>
          <p:cNvPicPr>
            <a:picLocks noChangeAspect="1" noChangeArrowheads="1"/>
          </p:cNvPicPr>
          <p:nvPr/>
        </p:nvPicPr>
        <p:blipFill>
          <a:blip r:embed="rId3"/>
          <a:srcRect/>
          <a:stretch>
            <a:fillRect/>
          </a:stretch>
        </p:blipFill>
        <p:spPr bwMode="auto">
          <a:xfrm>
            <a:off x="2736850" y="2565400"/>
            <a:ext cx="3960813" cy="239077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8365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83653"/>
                                        </p:tgtEl>
                                        <p:attrNameLst>
                                          <p:attrName>style.visibility</p:attrName>
                                        </p:attrNameLst>
                                      </p:cBhvr>
                                      <p:to>
                                        <p:strVal val="hidden"/>
                                      </p:to>
                                    </p:set>
                                  </p:childTnLst>
                                </p:cTn>
                              </p:par>
                            </p:childTnLst>
                          </p:cTn>
                        </p:par>
                        <p:par>
                          <p:cTn id="9" fill="hold">
                            <p:stCondLst>
                              <p:cond delay="0"/>
                            </p:stCondLst>
                            <p:childTnLst>
                              <p:par>
                                <p:cTn id="10" presetID="22" presetClass="entr" presetSubtype="4" fill="hold" nodeType="afterEffect">
                                  <p:stCondLst>
                                    <p:cond delay="0"/>
                                  </p:stCondLst>
                                  <p:childTnLst>
                                    <p:set>
                                      <p:cBhvr>
                                        <p:cTn id="11" dur="1" fill="hold">
                                          <p:stCondLst>
                                            <p:cond delay="0"/>
                                          </p:stCondLst>
                                        </p:cTn>
                                        <p:tgtEl>
                                          <p:spTgt spid="283651">
                                            <p:txEl>
                                              <p:pRg st="2" end="2"/>
                                            </p:txEl>
                                          </p:spTgt>
                                        </p:tgtEl>
                                        <p:attrNameLst>
                                          <p:attrName>style.visibility</p:attrName>
                                        </p:attrNameLst>
                                      </p:cBhvr>
                                      <p:to>
                                        <p:strVal val="visible"/>
                                      </p:to>
                                    </p:set>
                                    <p:animEffect transition="in" filter="wipe(down)">
                                      <p:cBhvr>
                                        <p:cTn id="12" dur="500"/>
                                        <p:tgtEl>
                                          <p:spTgt spid="283651">
                                            <p:txEl>
                                              <p:pRg st="2" end="2"/>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283651">
                                            <p:txEl>
                                              <p:pRg st="3" end="3"/>
                                            </p:txEl>
                                          </p:spTgt>
                                        </p:tgtEl>
                                        <p:attrNameLst>
                                          <p:attrName>style.visibility</p:attrName>
                                        </p:attrNameLst>
                                      </p:cBhvr>
                                      <p:to>
                                        <p:strVal val="visible"/>
                                      </p:to>
                                    </p:set>
                                    <p:animEffect transition="in" filter="wipe(down)">
                                      <p:cBhvr>
                                        <p:cTn id="15" dur="500"/>
                                        <p:tgtEl>
                                          <p:spTgt spid="283651">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283651">
                                            <p:txEl>
                                              <p:pRg st="4" end="4"/>
                                            </p:txEl>
                                          </p:spTgt>
                                        </p:tgtEl>
                                        <p:attrNameLst>
                                          <p:attrName>style.visibility</p:attrName>
                                        </p:attrNameLst>
                                      </p:cBhvr>
                                      <p:to>
                                        <p:strVal val="visible"/>
                                      </p:to>
                                    </p:set>
                                    <p:animEffect transition="in" filter="wipe(down)">
                                      <p:cBhvr>
                                        <p:cTn id="18" dur="500"/>
                                        <p:tgtEl>
                                          <p:spTgt spid="283651">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283651">
                                            <p:txEl>
                                              <p:pRg st="5" end="5"/>
                                            </p:txEl>
                                          </p:spTgt>
                                        </p:tgtEl>
                                        <p:attrNameLst>
                                          <p:attrName>style.visibility</p:attrName>
                                        </p:attrNameLst>
                                      </p:cBhvr>
                                      <p:to>
                                        <p:strVal val="visible"/>
                                      </p:to>
                                    </p:set>
                                    <p:animEffect transition="in" filter="wipe(down)">
                                      <p:cBhvr>
                                        <p:cTn id="21" dur="500"/>
                                        <p:tgtEl>
                                          <p:spTgt spid="283651">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283651">
                                            <p:txEl>
                                              <p:pRg st="6" end="6"/>
                                            </p:txEl>
                                          </p:spTgt>
                                        </p:tgtEl>
                                        <p:attrNameLst>
                                          <p:attrName>style.visibility</p:attrName>
                                        </p:attrNameLst>
                                      </p:cBhvr>
                                      <p:to>
                                        <p:strVal val="visible"/>
                                      </p:to>
                                    </p:set>
                                    <p:animEffect transition="in" filter="wipe(down)">
                                      <p:cBhvr>
                                        <p:cTn id="24" dur="500"/>
                                        <p:tgtEl>
                                          <p:spTgt spid="283651">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283651">
                                            <p:txEl>
                                              <p:pRg st="7" end="7"/>
                                            </p:txEl>
                                          </p:spTgt>
                                        </p:tgtEl>
                                        <p:attrNameLst>
                                          <p:attrName>style.visibility</p:attrName>
                                        </p:attrNameLst>
                                      </p:cBhvr>
                                      <p:to>
                                        <p:strVal val="visible"/>
                                      </p:to>
                                    </p:set>
                                    <p:animEffect transition="in" filter="wipe(down)">
                                      <p:cBhvr>
                                        <p:cTn id="27" dur="500"/>
                                        <p:tgtEl>
                                          <p:spTgt spid="28365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altLang="zh-CN"/>
              <a:t>DOS</a:t>
            </a:r>
            <a:r>
              <a:rPr lang="zh-CN" altLang="en-US"/>
              <a:t>启动实例</a:t>
            </a:r>
          </a:p>
        </p:txBody>
      </p:sp>
      <p:sp>
        <p:nvSpPr>
          <p:cNvPr id="22531" name="Rectangle 3"/>
          <p:cNvSpPr>
            <a:spLocks noGrp="1" noChangeArrowheads="1"/>
          </p:cNvSpPr>
          <p:nvPr>
            <p:ph type="body" idx="1"/>
          </p:nvPr>
        </p:nvSpPr>
        <p:spPr/>
        <p:txBody>
          <a:bodyPr/>
          <a:lstStyle/>
          <a:p>
            <a:pPr eaLnBrk="1" hangingPunct="1"/>
            <a:r>
              <a:rPr lang="en-US" altLang="zh-CN"/>
              <a:t>DOS</a:t>
            </a:r>
            <a:r>
              <a:rPr lang="zh-CN" altLang="en-US"/>
              <a:t>操作系统的构成</a:t>
            </a:r>
          </a:p>
          <a:p>
            <a:pPr lvl="1" eaLnBrk="1" hangingPunct="1"/>
            <a:r>
              <a:rPr lang="en-US" altLang="zh-CN" sz="2400"/>
              <a:t>io.sys: </a:t>
            </a:r>
            <a:r>
              <a:rPr lang="zh-CN" altLang="en-US" sz="2400"/>
              <a:t>提供</a:t>
            </a:r>
            <a:r>
              <a:rPr lang="en-US" altLang="zh-CN" sz="2400"/>
              <a:t>DOS</a:t>
            </a:r>
            <a:r>
              <a:rPr lang="zh-CN" altLang="en-US" sz="2400"/>
              <a:t>与</a:t>
            </a:r>
            <a:r>
              <a:rPr lang="en-US" altLang="zh-CN" sz="2400"/>
              <a:t>BIOS</a:t>
            </a:r>
            <a:r>
              <a:rPr lang="zh-CN" altLang="en-US" sz="2400"/>
              <a:t>的调用接口</a:t>
            </a:r>
          </a:p>
          <a:p>
            <a:pPr lvl="1" eaLnBrk="1" hangingPunct="1"/>
            <a:r>
              <a:rPr lang="en-US" altLang="zh-CN" sz="2400"/>
              <a:t>msdos.sys: </a:t>
            </a:r>
            <a:r>
              <a:rPr lang="zh-CN" altLang="en-US" sz="2400"/>
              <a:t>进程管理、存储管理、文件管理、解释系统调用 </a:t>
            </a:r>
          </a:p>
          <a:p>
            <a:pPr lvl="1" eaLnBrk="1" hangingPunct="1"/>
            <a:r>
              <a:rPr lang="en-US" altLang="zh-CN" sz="2400"/>
              <a:t>command.com:Shell</a:t>
            </a:r>
            <a:r>
              <a:rPr lang="zh-CN" altLang="en-US" sz="2400"/>
              <a:t>命令和键盘命令解释及执行</a:t>
            </a:r>
          </a:p>
        </p:txBody>
      </p:sp>
      <p:grpSp>
        <p:nvGrpSpPr>
          <p:cNvPr id="22532" name="Group 4"/>
          <p:cNvGrpSpPr>
            <a:grpSpLocks/>
          </p:cNvGrpSpPr>
          <p:nvPr/>
        </p:nvGrpSpPr>
        <p:grpSpPr bwMode="auto">
          <a:xfrm>
            <a:off x="1152525" y="3141663"/>
            <a:ext cx="7704138" cy="2403475"/>
            <a:chOff x="975" y="2221"/>
            <a:chExt cx="3538" cy="937"/>
          </a:xfrm>
        </p:grpSpPr>
        <p:sp>
          <p:nvSpPr>
            <p:cNvPr id="22533" name="AutoShape 5"/>
            <p:cNvSpPr>
              <a:spLocks/>
            </p:cNvSpPr>
            <p:nvPr/>
          </p:nvSpPr>
          <p:spPr bwMode="auto">
            <a:xfrm>
              <a:off x="1791" y="2296"/>
              <a:ext cx="110" cy="862"/>
            </a:xfrm>
            <a:prstGeom prst="leftBrace">
              <a:avLst>
                <a:gd name="adj1" fmla="val 65303"/>
                <a:gd name="adj2" fmla="val 50000"/>
              </a:avLst>
            </a:prstGeom>
            <a:noFill/>
            <a:ln w="9525">
              <a:solidFill>
                <a:schemeClr val="tx1"/>
              </a:solidFill>
              <a:round/>
              <a:headEnd/>
              <a:tailEnd/>
            </a:ln>
          </p:spPr>
          <p:txBody>
            <a:bodyPr wrap="none" anchor="ctr"/>
            <a:lstStyle/>
            <a:p>
              <a:endParaRPr lang="zh-CN" altLang="en-US"/>
            </a:p>
          </p:txBody>
        </p:sp>
        <p:sp>
          <p:nvSpPr>
            <p:cNvPr id="22534" name="Text Box 6"/>
            <p:cNvSpPr txBox="1">
              <a:spLocks noChangeArrowheads="1"/>
            </p:cNvSpPr>
            <p:nvPr/>
          </p:nvSpPr>
          <p:spPr bwMode="auto">
            <a:xfrm>
              <a:off x="1973" y="2221"/>
              <a:ext cx="771" cy="158"/>
            </a:xfrm>
            <a:prstGeom prst="rect">
              <a:avLst/>
            </a:prstGeom>
            <a:noFill/>
            <a:ln w="9525" algn="ctr">
              <a:solidFill>
                <a:schemeClr val="tx1"/>
              </a:solidFill>
              <a:miter lim="800000"/>
              <a:headEnd/>
              <a:tailEnd/>
            </a:ln>
          </p:spPr>
          <p:txBody>
            <a:bodyPr>
              <a:spAutoFit/>
            </a:bodyPr>
            <a:lstStyle/>
            <a:p>
              <a:pPr algn="ctr" eaLnBrk="0" hangingPunct="0">
                <a:spcBef>
                  <a:spcPct val="50000"/>
                </a:spcBef>
                <a:buFontTx/>
                <a:buNone/>
              </a:pPr>
              <a:r>
                <a:rPr lang="en-US" altLang="zh-CN">
                  <a:latin typeface="宋体" pitchFamily="2" charset="-122"/>
                </a:rPr>
                <a:t>BIOS</a:t>
              </a:r>
              <a:endParaRPr lang="zh-CN" altLang="en-US">
                <a:latin typeface="宋体" pitchFamily="2" charset="-122"/>
              </a:endParaRPr>
            </a:p>
          </p:txBody>
        </p:sp>
        <p:sp>
          <p:nvSpPr>
            <p:cNvPr id="22535" name="Text Box 7"/>
            <p:cNvSpPr txBox="1">
              <a:spLocks noChangeArrowheads="1"/>
            </p:cNvSpPr>
            <p:nvPr/>
          </p:nvSpPr>
          <p:spPr bwMode="auto">
            <a:xfrm>
              <a:off x="3090" y="2221"/>
              <a:ext cx="1377" cy="158"/>
            </a:xfrm>
            <a:prstGeom prst="rect">
              <a:avLst/>
            </a:prstGeom>
            <a:noFill/>
            <a:ln w="9525" algn="ctr">
              <a:solidFill>
                <a:schemeClr val="tx1"/>
              </a:solidFill>
              <a:miter lim="800000"/>
              <a:headEnd/>
              <a:tailEnd/>
            </a:ln>
          </p:spPr>
          <p:txBody>
            <a:bodyPr>
              <a:spAutoFit/>
            </a:bodyPr>
            <a:lstStyle/>
            <a:p>
              <a:pPr algn="ctr" eaLnBrk="0" hangingPunct="0">
                <a:spcBef>
                  <a:spcPct val="50000"/>
                </a:spcBef>
                <a:buFontTx/>
                <a:buNone/>
              </a:pPr>
              <a:r>
                <a:rPr lang="en-US" altLang="zh-CN">
                  <a:latin typeface="宋体" pitchFamily="2" charset="-122"/>
                </a:rPr>
                <a:t>io.sys</a:t>
              </a:r>
            </a:p>
          </p:txBody>
        </p:sp>
        <p:sp>
          <p:nvSpPr>
            <p:cNvPr id="22536" name="Text Box 8"/>
            <p:cNvSpPr txBox="1">
              <a:spLocks noChangeArrowheads="1"/>
            </p:cNvSpPr>
            <p:nvPr/>
          </p:nvSpPr>
          <p:spPr bwMode="auto">
            <a:xfrm>
              <a:off x="1973" y="2584"/>
              <a:ext cx="771" cy="159"/>
            </a:xfrm>
            <a:prstGeom prst="rect">
              <a:avLst/>
            </a:prstGeom>
            <a:noFill/>
            <a:ln w="9525" algn="ctr">
              <a:solidFill>
                <a:schemeClr val="tx1"/>
              </a:solidFill>
              <a:miter lim="800000"/>
              <a:headEnd/>
              <a:tailEnd/>
            </a:ln>
          </p:spPr>
          <p:txBody>
            <a:bodyPr>
              <a:spAutoFit/>
            </a:bodyPr>
            <a:lstStyle/>
            <a:p>
              <a:pPr algn="ctr" eaLnBrk="0" hangingPunct="0">
                <a:spcBef>
                  <a:spcPct val="50000"/>
                </a:spcBef>
                <a:buFontTx/>
                <a:buNone/>
              </a:pPr>
              <a:r>
                <a:rPr lang="zh-CN" altLang="en-US">
                  <a:latin typeface="宋体" pitchFamily="2" charset="-122"/>
                </a:rPr>
                <a:t>核心</a:t>
              </a:r>
            </a:p>
          </p:txBody>
        </p:sp>
        <p:sp>
          <p:nvSpPr>
            <p:cNvPr id="22537" name="Text Box 9"/>
            <p:cNvSpPr txBox="1">
              <a:spLocks noChangeArrowheads="1"/>
            </p:cNvSpPr>
            <p:nvPr/>
          </p:nvSpPr>
          <p:spPr bwMode="auto">
            <a:xfrm>
              <a:off x="3090" y="2584"/>
              <a:ext cx="1377" cy="159"/>
            </a:xfrm>
            <a:prstGeom prst="rect">
              <a:avLst/>
            </a:prstGeom>
            <a:noFill/>
            <a:ln w="9525" algn="ctr">
              <a:solidFill>
                <a:schemeClr val="tx1"/>
              </a:solidFill>
              <a:miter lim="800000"/>
              <a:headEnd/>
              <a:tailEnd/>
            </a:ln>
          </p:spPr>
          <p:txBody>
            <a:bodyPr>
              <a:spAutoFit/>
            </a:bodyPr>
            <a:lstStyle/>
            <a:p>
              <a:pPr algn="ctr" eaLnBrk="0" hangingPunct="0">
                <a:spcBef>
                  <a:spcPct val="50000"/>
                </a:spcBef>
                <a:buFontTx/>
                <a:buNone/>
              </a:pPr>
              <a:r>
                <a:rPr lang="en-US" altLang="zh-CN">
                  <a:latin typeface="宋体" pitchFamily="2" charset="-122"/>
                </a:rPr>
                <a:t>msdos.sys</a:t>
              </a:r>
            </a:p>
          </p:txBody>
        </p:sp>
        <p:sp>
          <p:nvSpPr>
            <p:cNvPr id="22538" name="Text Box 10"/>
            <p:cNvSpPr txBox="1">
              <a:spLocks noChangeArrowheads="1"/>
            </p:cNvSpPr>
            <p:nvPr/>
          </p:nvSpPr>
          <p:spPr bwMode="auto">
            <a:xfrm>
              <a:off x="1973" y="2947"/>
              <a:ext cx="771" cy="158"/>
            </a:xfrm>
            <a:prstGeom prst="rect">
              <a:avLst/>
            </a:prstGeom>
            <a:noFill/>
            <a:ln w="9525" algn="ctr">
              <a:solidFill>
                <a:schemeClr val="tx1"/>
              </a:solidFill>
              <a:miter lim="800000"/>
              <a:headEnd/>
              <a:tailEnd/>
            </a:ln>
          </p:spPr>
          <p:txBody>
            <a:bodyPr>
              <a:spAutoFit/>
            </a:bodyPr>
            <a:lstStyle/>
            <a:p>
              <a:pPr algn="ctr" eaLnBrk="0" hangingPunct="0">
                <a:spcBef>
                  <a:spcPct val="50000"/>
                </a:spcBef>
                <a:buFontTx/>
                <a:buNone/>
              </a:pPr>
              <a:r>
                <a:rPr lang="en-US" altLang="zh-CN">
                  <a:latin typeface="宋体" pitchFamily="2" charset="-122"/>
                </a:rPr>
                <a:t>shell</a:t>
              </a:r>
              <a:endParaRPr lang="zh-CN" altLang="en-US">
                <a:latin typeface="宋体" pitchFamily="2" charset="-122"/>
              </a:endParaRPr>
            </a:p>
          </p:txBody>
        </p:sp>
        <p:sp>
          <p:nvSpPr>
            <p:cNvPr id="22539" name="Text Box 11"/>
            <p:cNvSpPr txBox="1">
              <a:spLocks noChangeArrowheads="1"/>
            </p:cNvSpPr>
            <p:nvPr/>
          </p:nvSpPr>
          <p:spPr bwMode="auto">
            <a:xfrm>
              <a:off x="3080" y="2947"/>
              <a:ext cx="1433" cy="158"/>
            </a:xfrm>
            <a:prstGeom prst="rect">
              <a:avLst/>
            </a:prstGeom>
            <a:noFill/>
            <a:ln w="9525" algn="ctr">
              <a:solidFill>
                <a:schemeClr val="tx1"/>
              </a:solidFill>
              <a:miter lim="800000"/>
              <a:headEnd/>
              <a:tailEnd/>
            </a:ln>
          </p:spPr>
          <p:txBody>
            <a:bodyPr>
              <a:spAutoFit/>
            </a:bodyPr>
            <a:lstStyle/>
            <a:p>
              <a:pPr algn="ctr" eaLnBrk="0" hangingPunct="0">
                <a:spcBef>
                  <a:spcPct val="50000"/>
                </a:spcBef>
                <a:buFontTx/>
                <a:buNone/>
              </a:pPr>
              <a:r>
                <a:rPr lang="en-US" altLang="zh-CN">
                  <a:latin typeface="宋体" pitchFamily="2" charset="-122"/>
                </a:rPr>
                <a:t>command.com</a:t>
              </a:r>
            </a:p>
          </p:txBody>
        </p:sp>
        <p:sp>
          <p:nvSpPr>
            <p:cNvPr id="22540" name="Text Box 12"/>
            <p:cNvSpPr txBox="1">
              <a:spLocks noChangeArrowheads="1"/>
            </p:cNvSpPr>
            <p:nvPr/>
          </p:nvSpPr>
          <p:spPr bwMode="auto">
            <a:xfrm>
              <a:off x="975" y="2614"/>
              <a:ext cx="771" cy="158"/>
            </a:xfrm>
            <a:prstGeom prst="rect">
              <a:avLst/>
            </a:prstGeom>
            <a:noFill/>
            <a:ln w="9525" algn="ctr">
              <a:solidFill>
                <a:schemeClr val="tx1"/>
              </a:solidFill>
              <a:miter lim="800000"/>
              <a:headEnd/>
              <a:tailEnd/>
            </a:ln>
          </p:spPr>
          <p:txBody>
            <a:bodyPr>
              <a:spAutoFit/>
            </a:bodyPr>
            <a:lstStyle/>
            <a:p>
              <a:pPr algn="ctr" eaLnBrk="0" hangingPunct="0">
                <a:spcBef>
                  <a:spcPct val="50000"/>
                </a:spcBef>
                <a:buFontTx/>
                <a:buNone/>
              </a:pPr>
              <a:r>
                <a:rPr lang="en-US" altLang="zh-CN">
                  <a:latin typeface="宋体" pitchFamily="2" charset="-122"/>
                </a:rPr>
                <a:t>DOS</a:t>
              </a:r>
              <a:r>
                <a:rPr lang="zh-CN" altLang="en-US">
                  <a:latin typeface="宋体" pitchFamily="2" charset="-122"/>
                </a:rPr>
                <a:t>构成</a:t>
              </a:r>
            </a:p>
          </p:txBody>
        </p:sp>
        <p:sp>
          <p:nvSpPr>
            <p:cNvPr id="22541" name="Line 13"/>
            <p:cNvSpPr>
              <a:spLocks noChangeShapeType="1"/>
            </p:cNvSpPr>
            <p:nvPr/>
          </p:nvSpPr>
          <p:spPr bwMode="auto">
            <a:xfrm>
              <a:off x="2785" y="2357"/>
              <a:ext cx="276" cy="1"/>
            </a:xfrm>
            <a:prstGeom prst="line">
              <a:avLst/>
            </a:prstGeom>
            <a:noFill/>
            <a:ln w="9525">
              <a:solidFill>
                <a:schemeClr val="tx1"/>
              </a:solidFill>
              <a:prstDash val="dash"/>
              <a:round/>
              <a:headEnd/>
              <a:tailEnd/>
            </a:ln>
          </p:spPr>
          <p:txBody>
            <a:bodyPr/>
            <a:lstStyle/>
            <a:p>
              <a:endParaRPr lang="zh-CN" altLang="en-US"/>
            </a:p>
          </p:txBody>
        </p:sp>
        <p:sp>
          <p:nvSpPr>
            <p:cNvPr id="22542" name="Line 14"/>
            <p:cNvSpPr>
              <a:spLocks noChangeShapeType="1"/>
            </p:cNvSpPr>
            <p:nvPr/>
          </p:nvSpPr>
          <p:spPr bwMode="auto">
            <a:xfrm>
              <a:off x="2785" y="2720"/>
              <a:ext cx="276" cy="1"/>
            </a:xfrm>
            <a:prstGeom prst="line">
              <a:avLst/>
            </a:prstGeom>
            <a:noFill/>
            <a:ln w="9525">
              <a:solidFill>
                <a:schemeClr val="tx1"/>
              </a:solidFill>
              <a:prstDash val="dash"/>
              <a:round/>
              <a:headEnd/>
              <a:tailEnd/>
            </a:ln>
          </p:spPr>
          <p:txBody>
            <a:bodyPr/>
            <a:lstStyle/>
            <a:p>
              <a:endParaRPr lang="zh-CN" altLang="en-US"/>
            </a:p>
          </p:txBody>
        </p:sp>
        <p:sp>
          <p:nvSpPr>
            <p:cNvPr id="22543" name="Line 15"/>
            <p:cNvSpPr>
              <a:spLocks noChangeShapeType="1"/>
            </p:cNvSpPr>
            <p:nvPr/>
          </p:nvSpPr>
          <p:spPr bwMode="auto">
            <a:xfrm>
              <a:off x="2785" y="3083"/>
              <a:ext cx="276" cy="1"/>
            </a:xfrm>
            <a:prstGeom prst="line">
              <a:avLst/>
            </a:prstGeom>
            <a:noFill/>
            <a:ln w="9525">
              <a:solidFill>
                <a:schemeClr val="tx1"/>
              </a:solidFill>
              <a:prstDash val="dash"/>
              <a:round/>
              <a:headEnd/>
              <a:tailEnd/>
            </a:ln>
          </p:spPr>
          <p:txBody>
            <a:bodyPr/>
            <a:lstStyle/>
            <a:p>
              <a:endParaRPr lang="zh-CN" altLang="en-US"/>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endParaRPr lang="zh-CN" altLang="en-US"/>
          </a:p>
        </p:txBody>
      </p:sp>
      <p:sp>
        <p:nvSpPr>
          <p:cNvPr id="23555" name="Rectangle 3"/>
          <p:cNvSpPr>
            <a:spLocks noGrp="1" noChangeArrowheads="1"/>
          </p:cNvSpPr>
          <p:nvPr>
            <p:ph type="body" idx="1"/>
          </p:nvPr>
        </p:nvSpPr>
        <p:spPr/>
        <p:txBody>
          <a:bodyPr/>
          <a:lstStyle/>
          <a:p>
            <a:pPr eaLnBrk="1" hangingPunct="1"/>
            <a:r>
              <a:rPr lang="en-US" altLang="zh-CN" sz="2400" dirty="0"/>
              <a:t>DOS</a:t>
            </a:r>
            <a:r>
              <a:rPr lang="zh-CN" altLang="en-US" sz="2400" dirty="0"/>
              <a:t>的启动过程</a:t>
            </a:r>
          </a:p>
          <a:p>
            <a:pPr lvl="1" eaLnBrk="1" hangingPunct="1"/>
            <a:r>
              <a:rPr lang="en-US" altLang="zh-CN" sz="2400" dirty="0">
                <a:latin typeface="宋体" pitchFamily="2" charset="-122"/>
              </a:rPr>
              <a:t>POST</a:t>
            </a:r>
            <a:endParaRPr lang="zh-CN" altLang="en-US" sz="2400" dirty="0">
              <a:latin typeface="宋体" pitchFamily="2" charset="-122"/>
            </a:endParaRPr>
          </a:p>
          <a:p>
            <a:pPr lvl="2" eaLnBrk="1" hangingPunct="1"/>
            <a:r>
              <a:rPr lang="zh-CN" altLang="en-US" sz="2400" dirty="0">
                <a:latin typeface="宋体" pitchFamily="2" charset="-122"/>
              </a:rPr>
              <a:t>加电后</a:t>
            </a:r>
            <a:r>
              <a:rPr lang="en-US" altLang="zh-CN" sz="2400" dirty="0">
                <a:latin typeface="宋体" pitchFamily="2" charset="-122"/>
              </a:rPr>
              <a:t>BIOS</a:t>
            </a:r>
            <a:r>
              <a:rPr lang="zh-CN" altLang="en-US" sz="2400" dirty="0">
                <a:latin typeface="宋体" pitchFamily="2" charset="-122"/>
              </a:rPr>
              <a:t>启动主机自检程序</a:t>
            </a:r>
          </a:p>
          <a:p>
            <a:pPr lvl="1" eaLnBrk="1" hangingPunct="1"/>
            <a:r>
              <a:rPr lang="zh-CN" altLang="en-US" sz="2400" dirty="0">
                <a:latin typeface="宋体" pitchFamily="2" charset="-122"/>
              </a:rPr>
              <a:t>初始引导</a:t>
            </a:r>
          </a:p>
          <a:p>
            <a:pPr lvl="2" eaLnBrk="1" hangingPunct="1"/>
            <a:r>
              <a:rPr lang="en-US" altLang="zh-CN" sz="2400" dirty="0">
                <a:latin typeface="宋体" pitchFamily="2" charset="-122"/>
              </a:rPr>
              <a:t>BIOS</a:t>
            </a:r>
            <a:r>
              <a:rPr lang="zh-CN" altLang="en-US" sz="2400" dirty="0">
                <a:latin typeface="宋体" pitchFamily="2" charset="-122"/>
              </a:rPr>
              <a:t>从</a:t>
            </a:r>
            <a:r>
              <a:rPr lang="en-US" altLang="zh-CN" sz="2400" dirty="0">
                <a:latin typeface="宋体" pitchFamily="2" charset="-122"/>
              </a:rPr>
              <a:t>MBR</a:t>
            </a:r>
            <a:r>
              <a:rPr lang="zh-CN" altLang="en-US" sz="2400" dirty="0">
                <a:latin typeface="宋体" pitchFamily="2" charset="-122"/>
              </a:rPr>
              <a:t>读入</a:t>
            </a:r>
            <a:r>
              <a:rPr lang="zh-CN" altLang="en-US" sz="2400" b="1" dirty="0">
                <a:solidFill>
                  <a:srgbClr val="FF0000"/>
                </a:solidFill>
                <a:latin typeface="宋体" pitchFamily="2" charset="-122"/>
              </a:rPr>
              <a:t>引导程序</a:t>
            </a:r>
            <a:r>
              <a:rPr lang="zh-CN" altLang="en-US" sz="2400" dirty="0">
                <a:latin typeface="宋体" pitchFamily="2" charset="-122"/>
              </a:rPr>
              <a:t>，装入内存的特定位置</a:t>
            </a:r>
          </a:p>
          <a:p>
            <a:pPr lvl="2" eaLnBrk="1" hangingPunct="1"/>
            <a:r>
              <a:rPr lang="zh-CN" altLang="en-US" sz="2400" b="1" dirty="0">
                <a:solidFill>
                  <a:srgbClr val="FF0000"/>
                </a:solidFill>
                <a:latin typeface="宋体" pitchFamily="2" charset="-122"/>
              </a:rPr>
              <a:t>引导程序</a:t>
            </a:r>
            <a:r>
              <a:rPr lang="zh-CN" altLang="en-US" sz="2400" dirty="0">
                <a:latin typeface="宋体" pitchFamily="2" charset="-122"/>
              </a:rPr>
              <a:t>运行将</a:t>
            </a:r>
            <a:r>
              <a:rPr lang="en-US" altLang="zh-CN" sz="2400" dirty="0">
                <a:latin typeface="宋体" pitchFamily="2" charset="-122"/>
              </a:rPr>
              <a:t>io.sys</a:t>
            </a:r>
            <a:r>
              <a:rPr lang="zh-CN" altLang="en-US" sz="2400" dirty="0">
                <a:latin typeface="宋体" pitchFamily="2" charset="-122"/>
              </a:rPr>
              <a:t>及</a:t>
            </a:r>
            <a:r>
              <a:rPr lang="en-US" altLang="zh-CN" sz="2400" dirty="0">
                <a:latin typeface="宋体" pitchFamily="2" charset="-122"/>
              </a:rPr>
              <a:t>msdos.sys</a:t>
            </a:r>
            <a:r>
              <a:rPr lang="zh-CN" altLang="en-US" sz="2400" dirty="0">
                <a:latin typeface="宋体" pitchFamily="2" charset="-122"/>
              </a:rPr>
              <a:t>读入内存</a:t>
            </a:r>
          </a:p>
          <a:p>
            <a:pPr lvl="2" eaLnBrk="1" hangingPunct="1"/>
            <a:r>
              <a:rPr lang="en-US" altLang="zh-CN" sz="2400" dirty="0">
                <a:latin typeface="宋体" pitchFamily="2" charset="-122"/>
              </a:rPr>
              <a:t>DOS</a:t>
            </a:r>
            <a:r>
              <a:rPr lang="zh-CN" altLang="en-US" sz="2400" dirty="0">
                <a:latin typeface="宋体" pitchFamily="2" charset="-122"/>
              </a:rPr>
              <a:t>运行起来取代</a:t>
            </a:r>
            <a:r>
              <a:rPr lang="en-US" altLang="zh-CN" sz="2400" dirty="0">
                <a:latin typeface="宋体" pitchFamily="2" charset="-122"/>
              </a:rPr>
              <a:t>BIOS</a:t>
            </a:r>
            <a:r>
              <a:rPr lang="zh-CN" altLang="en-US" sz="2400" dirty="0">
                <a:latin typeface="宋体" pitchFamily="2" charset="-122"/>
              </a:rPr>
              <a:t>接管整个系统。</a:t>
            </a:r>
          </a:p>
          <a:p>
            <a:pPr lvl="1" eaLnBrk="1" hangingPunct="1"/>
            <a:r>
              <a:rPr lang="zh-CN" altLang="en-US" sz="2400" dirty="0">
                <a:latin typeface="宋体" pitchFamily="2" charset="-122"/>
              </a:rPr>
              <a:t>核心初始化</a:t>
            </a:r>
          </a:p>
          <a:p>
            <a:pPr lvl="2" eaLnBrk="1" hangingPunct="1"/>
            <a:r>
              <a:rPr lang="zh-CN" altLang="en-US" sz="2400" dirty="0">
                <a:latin typeface="宋体" pitchFamily="2" charset="-122"/>
              </a:rPr>
              <a:t>操作系统读入</a:t>
            </a:r>
            <a:r>
              <a:rPr lang="en-US" altLang="zh-CN" sz="2400" dirty="0">
                <a:latin typeface="宋体" pitchFamily="2" charset="-122"/>
              </a:rPr>
              <a:t>config.sys</a:t>
            </a:r>
            <a:r>
              <a:rPr lang="zh-CN" altLang="en-US" sz="2400" dirty="0">
                <a:latin typeface="宋体" pitchFamily="2" charset="-122"/>
              </a:rPr>
              <a:t>配置系统核心</a:t>
            </a:r>
          </a:p>
          <a:p>
            <a:pPr lvl="1" eaLnBrk="1" hangingPunct="1"/>
            <a:r>
              <a:rPr lang="zh-CN" altLang="en-US" sz="2400" dirty="0">
                <a:latin typeface="宋体" pitchFamily="2" charset="-122"/>
              </a:rPr>
              <a:t>系统初始化</a:t>
            </a:r>
          </a:p>
          <a:p>
            <a:pPr lvl="2" eaLnBrk="1" hangingPunct="1"/>
            <a:r>
              <a:rPr lang="zh-CN" altLang="en-US" sz="2400" dirty="0">
                <a:latin typeface="宋体" pitchFamily="2" charset="-122"/>
              </a:rPr>
              <a:t>读入</a:t>
            </a:r>
            <a:r>
              <a:rPr lang="en-US" altLang="zh-CN" sz="2400" dirty="0">
                <a:latin typeface="宋体" pitchFamily="2" charset="-122"/>
              </a:rPr>
              <a:t>Command.com</a:t>
            </a:r>
            <a:r>
              <a:rPr lang="zh-CN" altLang="en-US" sz="2400" dirty="0">
                <a:latin typeface="宋体" pitchFamily="2" charset="-122"/>
              </a:rPr>
              <a:t>，执行</a:t>
            </a:r>
            <a:r>
              <a:rPr lang="en-US" altLang="zh-CN" sz="2400" dirty="0">
                <a:latin typeface="宋体" pitchFamily="2" charset="-122"/>
              </a:rPr>
              <a:t>autoexec.bat</a:t>
            </a:r>
            <a:r>
              <a:rPr lang="zh-CN" altLang="en-US" sz="2400" dirty="0">
                <a:latin typeface="宋体" pitchFamily="2" charset="-122"/>
              </a:rPr>
              <a:t>，系统待命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55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55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55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55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555">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3555">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55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pPr eaLnBrk="1" hangingPunct="1"/>
            <a:endParaRPr lang="zh-CN" altLang="en-US"/>
          </a:p>
        </p:txBody>
      </p:sp>
      <p:sp>
        <p:nvSpPr>
          <p:cNvPr id="24579" name="Rectangle 3"/>
          <p:cNvSpPr>
            <a:spLocks noGrp="1" noChangeArrowheads="1"/>
          </p:cNvSpPr>
          <p:nvPr>
            <p:ph type="body" idx="1"/>
          </p:nvPr>
        </p:nvSpPr>
        <p:spPr/>
        <p:txBody>
          <a:bodyPr/>
          <a:lstStyle/>
          <a:p>
            <a:pPr eaLnBrk="1" hangingPunct="1">
              <a:buSzPct val="105000"/>
            </a:pPr>
            <a:r>
              <a:rPr lang="en-US" altLang="zh-CN">
                <a:latin typeface="宋体" pitchFamily="2" charset="-122"/>
              </a:rPr>
              <a:t>Windows</a:t>
            </a:r>
            <a:r>
              <a:rPr lang="zh-CN" altLang="en-US">
                <a:latin typeface="宋体" pitchFamily="2" charset="-122"/>
              </a:rPr>
              <a:t>的启动过程</a:t>
            </a:r>
          </a:p>
          <a:p>
            <a:pPr lvl="1" eaLnBrk="1" hangingPunct="1"/>
            <a:r>
              <a:rPr lang="en-US" altLang="zh-CN" sz="2400">
                <a:latin typeface="宋体" pitchFamily="2" charset="-122"/>
              </a:rPr>
              <a:t>POST</a:t>
            </a:r>
            <a:endParaRPr lang="zh-CN" altLang="en-US" sz="2400">
              <a:latin typeface="宋体" pitchFamily="2" charset="-122"/>
            </a:endParaRPr>
          </a:p>
          <a:p>
            <a:pPr lvl="2" eaLnBrk="1" hangingPunct="1"/>
            <a:r>
              <a:rPr lang="zh-CN" altLang="en-US" sz="2400">
                <a:latin typeface="宋体" pitchFamily="2" charset="-122"/>
              </a:rPr>
              <a:t>加电后</a:t>
            </a:r>
            <a:r>
              <a:rPr lang="en-US" altLang="zh-CN" sz="2400">
                <a:latin typeface="宋体" pitchFamily="2" charset="-122"/>
              </a:rPr>
              <a:t>BIOS</a:t>
            </a:r>
            <a:r>
              <a:rPr lang="zh-CN" altLang="en-US" sz="2400">
                <a:latin typeface="宋体" pitchFamily="2" charset="-122"/>
              </a:rPr>
              <a:t>启动主机自检程序</a:t>
            </a:r>
          </a:p>
          <a:p>
            <a:pPr lvl="1" eaLnBrk="1" hangingPunct="1"/>
            <a:r>
              <a:rPr lang="zh-CN" altLang="en-US" sz="2400">
                <a:latin typeface="宋体" pitchFamily="2" charset="-122"/>
              </a:rPr>
              <a:t>初始引导</a:t>
            </a:r>
          </a:p>
          <a:p>
            <a:pPr lvl="2" eaLnBrk="1" hangingPunct="1"/>
            <a:r>
              <a:rPr lang="en-US" altLang="zh-CN" sz="2400">
                <a:latin typeface="宋体" pitchFamily="2" charset="-122"/>
              </a:rPr>
              <a:t>BIOS</a:t>
            </a:r>
            <a:r>
              <a:rPr lang="zh-CN" altLang="en-US" sz="2400">
                <a:latin typeface="宋体" pitchFamily="2" charset="-122"/>
              </a:rPr>
              <a:t>从</a:t>
            </a:r>
            <a:r>
              <a:rPr lang="en-US" altLang="zh-CN" sz="2400">
                <a:latin typeface="宋体" pitchFamily="2" charset="-122"/>
              </a:rPr>
              <a:t>MBR</a:t>
            </a:r>
            <a:r>
              <a:rPr lang="zh-CN" altLang="en-US" sz="2400">
                <a:latin typeface="宋体" pitchFamily="2" charset="-122"/>
              </a:rPr>
              <a:t>读入引导程序，装入内存的特定位置</a:t>
            </a:r>
          </a:p>
          <a:p>
            <a:pPr lvl="2" eaLnBrk="1" hangingPunct="1"/>
            <a:r>
              <a:rPr lang="zh-CN" altLang="en-US" sz="2400">
                <a:latin typeface="宋体" pitchFamily="2" charset="-122"/>
              </a:rPr>
              <a:t>引导程序启动</a:t>
            </a:r>
            <a:r>
              <a:rPr lang="en-US" altLang="zh-CN" sz="2400">
                <a:latin typeface="宋体" pitchFamily="2" charset="-122"/>
              </a:rPr>
              <a:t>DOS7.0</a:t>
            </a:r>
            <a:r>
              <a:rPr lang="zh-CN" altLang="en-US" sz="2400">
                <a:latin typeface="宋体" pitchFamily="2" charset="-122"/>
              </a:rPr>
              <a:t>，调入操作系统核心</a:t>
            </a:r>
          </a:p>
          <a:p>
            <a:pPr lvl="2" eaLnBrk="1" hangingPunct="1"/>
            <a:r>
              <a:rPr lang="en-US" altLang="zh-CN" sz="2400">
                <a:latin typeface="宋体" pitchFamily="2" charset="-122"/>
              </a:rPr>
              <a:t>WINDOWS</a:t>
            </a:r>
            <a:r>
              <a:rPr lang="zh-CN" altLang="en-US" sz="2400">
                <a:latin typeface="宋体" pitchFamily="2" charset="-122"/>
              </a:rPr>
              <a:t>开始接管系统</a:t>
            </a:r>
          </a:p>
          <a:p>
            <a:pPr lvl="1" eaLnBrk="1" hangingPunct="1"/>
            <a:r>
              <a:rPr lang="zh-CN" altLang="en-US" sz="2400">
                <a:latin typeface="宋体" pitchFamily="2" charset="-122"/>
              </a:rPr>
              <a:t>核心初始化</a:t>
            </a:r>
          </a:p>
          <a:p>
            <a:pPr lvl="2" eaLnBrk="1" hangingPunct="1">
              <a:buClr>
                <a:srgbClr val="33CC33"/>
              </a:buClr>
            </a:pPr>
            <a:r>
              <a:rPr lang="zh-CN" altLang="en-US" sz="2400">
                <a:latin typeface="宋体" pitchFamily="2" charset="-122"/>
              </a:rPr>
              <a:t>资源状态、核心数据等初始化；</a:t>
            </a:r>
          </a:p>
          <a:p>
            <a:pPr lvl="1" eaLnBrk="1" hangingPunct="1"/>
            <a:r>
              <a:rPr lang="zh-CN" altLang="en-US" sz="2400">
                <a:latin typeface="宋体" pitchFamily="2" charset="-122"/>
              </a:rPr>
              <a:t>系统初始化</a:t>
            </a:r>
          </a:p>
          <a:p>
            <a:pPr lvl="2" eaLnBrk="1" hangingPunct="1">
              <a:buClr>
                <a:srgbClr val="33CC33"/>
              </a:buClr>
            </a:pPr>
            <a:r>
              <a:rPr lang="en-US" altLang="zh-CN" sz="2400">
                <a:latin typeface="宋体" pitchFamily="2" charset="-122"/>
              </a:rPr>
              <a:t>GUI</a:t>
            </a:r>
            <a:r>
              <a:rPr lang="zh-CN" altLang="en-US" sz="2400">
                <a:latin typeface="宋体" pitchFamily="2" charset="-122"/>
              </a:rPr>
              <a:t>界面生成，系统处于待命</a:t>
            </a:r>
            <a:r>
              <a:rPr lang="en-US" altLang="zh-CN" sz="2400">
                <a:latin typeface="宋体" pitchFamily="2" charset="-122"/>
              </a:rPr>
              <a:t>/</a:t>
            </a:r>
            <a:r>
              <a:rPr lang="zh-CN" altLang="en-US" sz="2400">
                <a:latin typeface="宋体" pitchFamily="2" charset="-122"/>
              </a:rPr>
              <a:t>消息接受状态</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endParaRPr lang="zh-CN" altLang="en-US"/>
          </a:p>
        </p:txBody>
      </p:sp>
      <p:sp>
        <p:nvSpPr>
          <p:cNvPr id="25603" name="Rectangle 3"/>
          <p:cNvSpPr>
            <a:spLocks noGrp="1" noChangeArrowheads="1"/>
          </p:cNvSpPr>
          <p:nvPr>
            <p:ph type="body" idx="1"/>
          </p:nvPr>
        </p:nvSpPr>
        <p:spPr/>
        <p:txBody>
          <a:bodyPr/>
          <a:lstStyle/>
          <a:p>
            <a:pPr eaLnBrk="1" hangingPunct="1"/>
            <a:r>
              <a:rPr lang="en-US" altLang="zh-CN" sz="2400" dirty="0"/>
              <a:t>LINUX</a:t>
            </a:r>
            <a:r>
              <a:rPr lang="zh-CN" altLang="en-US" sz="2400" dirty="0"/>
              <a:t>的启动过程</a:t>
            </a:r>
            <a:endParaRPr lang="en-US" altLang="zh-CN" sz="2400" dirty="0">
              <a:latin typeface="宋体" pitchFamily="2" charset="-122"/>
            </a:endParaRPr>
          </a:p>
          <a:p>
            <a:pPr lvl="1" eaLnBrk="1" hangingPunct="1"/>
            <a:r>
              <a:rPr lang="en-US" altLang="zh-CN" sz="2400" dirty="0"/>
              <a:t>POST </a:t>
            </a:r>
            <a:r>
              <a:rPr lang="en-US" altLang="en-US" sz="2400" dirty="0"/>
              <a:t>→</a:t>
            </a:r>
            <a:r>
              <a:rPr lang="en-US" altLang="zh-CN" sz="2400" dirty="0"/>
              <a:t> </a:t>
            </a:r>
          </a:p>
          <a:p>
            <a:pPr lvl="1" eaLnBrk="1" hangingPunct="1"/>
            <a:r>
              <a:rPr lang="en-US" altLang="zh-CN" sz="2400" dirty="0"/>
              <a:t>MBR </a:t>
            </a:r>
            <a:r>
              <a:rPr lang="en-US" altLang="en-US" sz="2400" dirty="0"/>
              <a:t>→</a:t>
            </a:r>
            <a:r>
              <a:rPr lang="en-US" altLang="zh-CN" sz="2400" dirty="0"/>
              <a:t> </a:t>
            </a:r>
          </a:p>
          <a:p>
            <a:pPr lvl="1" eaLnBrk="1" hangingPunct="1"/>
            <a:r>
              <a:rPr lang="en-US" altLang="zh-CN" sz="2400" dirty="0"/>
              <a:t>KERNEL</a:t>
            </a:r>
            <a:r>
              <a:rPr lang="zh-CN" altLang="en-US" sz="2400" dirty="0"/>
              <a:t>映像 </a:t>
            </a:r>
            <a:r>
              <a:rPr lang="en-US" altLang="en-US" sz="2400" dirty="0"/>
              <a:t>→</a:t>
            </a:r>
          </a:p>
          <a:p>
            <a:pPr lvl="1" eaLnBrk="1" hangingPunct="1"/>
            <a:r>
              <a:rPr lang="en-US" altLang="zh-CN" sz="2400" dirty="0"/>
              <a:t>KERNEL</a:t>
            </a:r>
            <a:r>
              <a:rPr lang="zh-CN" altLang="en-US" sz="2400" dirty="0"/>
              <a:t>映像自解压并执行</a:t>
            </a:r>
            <a:r>
              <a:rPr lang="en-US" altLang="en-US" sz="2400" dirty="0"/>
              <a:t>→</a:t>
            </a:r>
          </a:p>
          <a:p>
            <a:pPr lvl="1" eaLnBrk="1" hangingPunct="1"/>
            <a:r>
              <a:rPr lang="zh-CN" altLang="en-US" sz="2400" dirty="0"/>
              <a:t>内核初始化</a:t>
            </a:r>
            <a:r>
              <a:rPr lang="en-US" altLang="en-US" sz="2400" dirty="0"/>
              <a:t>→</a:t>
            </a:r>
          </a:p>
          <a:p>
            <a:pPr lvl="1" eaLnBrk="1" hangingPunct="1"/>
            <a:r>
              <a:rPr lang="zh-CN" altLang="en-US" sz="2400" dirty="0"/>
              <a:t>内核启动 </a:t>
            </a:r>
            <a:r>
              <a:rPr lang="en-US" altLang="en-US" sz="2400" dirty="0"/>
              <a:t>→</a:t>
            </a:r>
            <a:endParaRPr lang="zh-CN" altLang="en-US" sz="2400" dirty="0"/>
          </a:p>
        </p:txBody>
      </p:sp>
      <p:pic>
        <p:nvPicPr>
          <p:cNvPr id="25604" name="Picture 4" descr="1"/>
          <p:cNvPicPr>
            <a:picLocks noChangeAspect="1" noChangeArrowheads="1"/>
          </p:cNvPicPr>
          <p:nvPr/>
        </p:nvPicPr>
        <p:blipFill>
          <a:blip r:embed="rId3"/>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60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60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60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60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60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GRUB </a:t>
            </a:r>
            <a:r>
              <a:rPr lang="zh-CN" altLang="en-US" dirty="0"/>
              <a:t>中的手工引导</a:t>
            </a:r>
          </a:p>
        </p:txBody>
      </p:sp>
      <p:sp>
        <p:nvSpPr>
          <p:cNvPr id="3" name="内容占位符 2"/>
          <p:cNvSpPr>
            <a:spLocks noGrp="1"/>
          </p:cNvSpPr>
          <p:nvPr>
            <p:ph idx="1"/>
          </p:nvPr>
        </p:nvSpPr>
        <p:spPr/>
        <p:txBody>
          <a:bodyPr/>
          <a:lstStyle/>
          <a:p>
            <a:r>
              <a:rPr lang="zh-CN" altLang="en-US" dirty="0"/>
              <a:t>硬盘分区</a:t>
            </a:r>
          </a:p>
        </p:txBody>
      </p:sp>
      <p:pic>
        <p:nvPicPr>
          <p:cNvPr id="4" name="图片 3">
            <a:extLst>
              <a:ext uri="{FF2B5EF4-FFF2-40B4-BE49-F238E27FC236}">
                <a16:creationId xmlns="" xmlns:a16="http://schemas.microsoft.com/office/drawing/2014/main" id="{09EA8641-9F8E-4596-A76F-8566FDE985C7}"/>
              </a:ext>
            </a:extLst>
          </p:cNvPr>
          <p:cNvPicPr>
            <a:picLocks noChangeAspect="1"/>
          </p:cNvPicPr>
          <p:nvPr/>
        </p:nvPicPr>
        <p:blipFill>
          <a:blip r:embed="rId3"/>
          <a:stretch>
            <a:fillRect/>
          </a:stretch>
        </p:blipFill>
        <p:spPr>
          <a:xfrm>
            <a:off x="1511920" y="1340768"/>
            <a:ext cx="7272808" cy="4460363"/>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5876585-943A-4A96-A04B-658357A4F6E5}"/>
              </a:ext>
            </a:extLst>
          </p:cNvPr>
          <p:cNvSpPr>
            <a:spLocks noGrp="1"/>
          </p:cNvSpPr>
          <p:nvPr>
            <p:ph type="title"/>
          </p:nvPr>
        </p:nvSpPr>
        <p:spPr>
          <a:xfrm>
            <a:off x="146050" y="-282228"/>
            <a:ext cx="7198518" cy="1077218"/>
          </a:xfrm>
        </p:spPr>
        <p:txBody>
          <a:bodyPr/>
          <a:lstStyle/>
          <a:p>
            <a:r>
              <a:rPr lang="en-US" altLang="zh-CN" dirty="0"/>
              <a:t>Linux</a:t>
            </a:r>
            <a:r>
              <a:rPr lang="zh-CN" altLang="en-US" dirty="0"/>
              <a:t>中的目录</a:t>
            </a:r>
            <a:r>
              <a:rPr lang="en-US" altLang="zh-CN" dirty="0"/>
              <a:t>/</a:t>
            </a:r>
            <a:r>
              <a:rPr lang="zh-CN" altLang="en-US" dirty="0"/>
              <a:t>文件系统</a:t>
            </a:r>
            <a:r>
              <a:rPr lang="en-US" altLang="zh-CN" dirty="0"/>
              <a:t>/</a:t>
            </a:r>
            <a:r>
              <a:rPr lang="zh-CN" altLang="en-US" dirty="0"/>
              <a:t>硬盘</a:t>
            </a:r>
          </a:p>
        </p:txBody>
      </p:sp>
      <p:sp>
        <p:nvSpPr>
          <p:cNvPr id="3" name="内容占位符 2">
            <a:extLst>
              <a:ext uri="{FF2B5EF4-FFF2-40B4-BE49-F238E27FC236}">
                <a16:creationId xmlns="" xmlns:a16="http://schemas.microsoft.com/office/drawing/2014/main" id="{0B8731A0-CE20-455B-BBFB-BC87D16CBB51}"/>
              </a:ext>
            </a:extLst>
          </p:cNvPr>
          <p:cNvSpPr>
            <a:spLocks noGrp="1"/>
          </p:cNvSpPr>
          <p:nvPr>
            <p:ph idx="1"/>
          </p:nvPr>
        </p:nvSpPr>
        <p:spPr/>
        <p:txBody>
          <a:bodyPr/>
          <a:lstStyle/>
          <a:p>
            <a:r>
              <a:rPr lang="zh-CN" altLang="en-US" dirty="0"/>
              <a:t>分区</a:t>
            </a:r>
            <a:r>
              <a:rPr lang="en-US" altLang="zh-CN" dirty="0"/>
              <a:t>/</a:t>
            </a:r>
            <a:r>
              <a:rPr lang="en-US" altLang="zh-CN" dirty="0" err="1"/>
              <a:t>Fdisk</a:t>
            </a:r>
            <a:endParaRPr lang="en-US" altLang="zh-CN" dirty="0"/>
          </a:p>
          <a:p>
            <a:r>
              <a:rPr lang="zh-CN" altLang="en-US" b="0" dirty="0"/>
              <a:t>创建文件系统</a:t>
            </a:r>
            <a:r>
              <a:rPr lang="en-US" altLang="zh-CN" b="0" dirty="0"/>
              <a:t>/</a:t>
            </a:r>
            <a:r>
              <a:rPr lang="en-US" altLang="zh-CN" b="0" dirty="0" err="1"/>
              <a:t>mkfs</a:t>
            </a:r>
            <a:endParaRPr lang="en-US" altLang="zh-CN" b="0" dirty="0"/>
          </a:p>
          <a:p>
            <a:pPr lvl="1"/>
            <a:r>
              <a:rPr lang="en-US" altLang="zh-CN" dirty="0" err="1"/>
              <a:t>mkfs</a:t>
            </a:r>
            <a:r>
              <a:rPr lang="en-US" altLang="zh-CN" dirty="0"/>
              <a:t> -t </a:t>
            </a:r>
            <a:r>
              <a:rPr lang="zh-CN" altLang="en-US" dirty="0"/>
              <a:t>文件系统 存储设备</a:t>
            </a:r>
            <a:endParaRPr lang="en-US" altLang="zh-CN" dirty="0"/>
          </a:p>
          <a:p>
            <a:pPr lvl="1"/>
            <a:r>
              <a:rPr lang="en-US" altLang="zh-CN" dirty="0"/>
              <a:t>ext3 ,</a:t>
            </a:r>
            <a:r>
              <a:rPr lang="en-US" altLang="zh-CN" dirty="0" err="1"/>
              <a:t>reiserfs</a:t>
            </a:r>
            <a:r>
              <a:rPr lang="en-US" altLang="zh-CN" dirty="0"/>
              <a:t> ,ext2 ,NTFS,FAT32,msdos …</a:t>
            </a:r>
          </a:p>
          <a:p>
            <a:pPr lvl="1"/>
            <a:r>
              <a:rPr lang="fr-FR" altLang="zh-CN" b="0" dirty="0"/>
              <a:t>mkfs -t ext3 /dev/sda6</a:t>
            </a:r>
          </a:p>
          <a:p>
            <a:r>
              <a:rPr lang="zh-CN" altLang="en-US" b="0" dirty="0"/>
              <a:t>挂载文件系统</a:t>
            </a:r>
            <a:r>
              <a:rPr lang="en-US" altLang="zh-CN" b="0" dirty="0"/>
              <a:t>/ mount </a:t>
            </a:r>
          </a:p>
          <a:p>
            <a:pPr lvl="1"/>
            <a:r>
              <a:rPr lang="en-US" altLang="zh-CN" b="0" dirty="0"/>
              <a:t>mount /dev/sda6 /</a:t>
            </a:r>
            <a:r>
              <a:rPr lang="en-US" altLang="zh-CN" b="0" dirty="0" err="1"/>
              <a:t>mnt</a:t>
            </a:r>
            <a:r>
              <a:rPr lang="en-US" altLang="zh-CN" b="0" dirty="0"/>
              <a:t>/sda6</a:t>
            </a:r>
            <a:endParaRPr lang="zh-CN" altLang="en-US" dirty="0"/>
          </a:p>
        </p:txBody>
      </p:sp>
    </p:spTree>
    <p:extLst>
      <p:ext uri="{BB962C8B-B14F-4D97-AF65-F5344CB8AC3E}">
        <p14:creationId xmlns:p14="http://schemas.microsoft.com/office/powerpoint/2010/main" val="3841732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170" name="Line 2"/>
          <p:cNvSpPr>
            <a:spLocks noChangeShapeType="1"/>
          </p:cNvSpPr>
          <p:nvPr/>
        </p:nvSpPr>
        <p:spPr bwMode="auto">
          <a:xfrm>
            <a:off x="0" y="3562350"/>
            <a:ext cx="10080625" cy="0"/>
          </a:xfrm>
          <a:prstGeom prst="line">
            <a:avLst/>
          </a:prstGeom>
          <a:noFill/>
          <a:ln w="19050">
            <a:solidFill>
              <a:srgbClr val="666699"/>
            </a:solidFill>
            <a:round/>
            <a:headEnd/>
            <a:tailEnd/>
          </a:ln>
        </p:spPr>
        <p:txBody>
          <a:bodyPr/>
          <a:lstStyle/>
          <a:p>
            <a:endParaRPr lang="zh-CN" altLang="en-US"/>
          </a:p>
        </p:txBody>
      </p:sp>
      <p:grpSp>
        <p:nvGrpSpPr>
          <p:cNvPr id="7171" name="Group 3"/>
          <p:cNvGrpSpPr>
            <a:grpSpLocks/>
          </p:cNvGrpSpPr>
          <p:nvPr/>
        </p:nvGrpSpPr>
        <p:grpSpPr bwMode="auto">
          <a:xfrm>
            <a:off x="0" y="2636838"/>
            <a:ext cx="10080625" cy="909637"/>
            <a:chOff x="0" y="1661"/>
            <a:chExt cx="6350" cy="573"/>
          </a:xfrm>
        </p:grpSpPr>
        <p:sp>
          <p:nvSpPr>
            <p:cNvPr id="7281" name="Rectangle 4"/>
            <p:cNvSpPr>
              <a:spLocks noChangeArrowheads="1"/>
            </p:cNvSpPr>
            <p:nvPr/>
          </p:nvSpPr>
          <p:spPr bwMode="auto">
            <a:xfrm>
              <a:off x="0" y="1661"/>
              <a:ext cx="6349" cy="573"/>
            </a:xfrm>
            <a:prstGeom prst="rect">
              <a:avLst/>
            </a:prstGeom>
            <a:solidFill>
              <a:srgbClr val="3A8CE7"/>
            </a:solidFill>
            <a:ln w="9525">
              <a:noFill/>
              <a:miter lim="800000"/>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82" name="Line 5"/>
            <p:cNvSpPr>
              <a:spLocks noChangeShapeType="1"/>
            </p:cNvSpPr>
            <p:nvPr/>
          </p:nvSpPr>
          <p:spPr bwMode="auto">
            <a:xfrm>
              <a:off x="0" y="1766"/>
              <a:ext cx="6350" cy="0"/>
            </a:xfrm>
            <a:prstGeom prst="line">
              <a:avLst/>
            </a:prstGeom>
            <a:noFill/>
            <a:ln w="19050">
              <a:solidFill>
                <a:srgbClr val="FFFFFF"/>
              </a:solidFill>
              <a:round/>
              <a:headEnd/>
              <a:tailEnd/>
            </a:ln>
          </p:spPr>
          <p:txBody>
            <a:bodyPr/>
            <a:lstStyle/>
            <a:p>
              <a:endParaRPr lang="zh-CN" altLang="en-US"/>
            </a:p>
          </p:txBody>
        </p:sp>
      </p:grpSp>
      <p:grpSp>
        <p:nvGrpSpPr>
          <p:cNvPr id="7172" name="Group 6"/>
          <p:cNvGrpSpPr>
            <a:grpSpLocks/>
          </p:cNvGrpSpPr>
          <p:nvPr/>
        </p:nvGrpSpPr>
        <p:grpSpPr bwMode="auto">
          <a:xfrm>
            <a:off x="71438" y="80963"/>
            <a:ext cx="2228850" cy="6680200"/>
            <a:chOff x="45" y="51"/>
            <a:chExt cx="1404" cy="4208"/>
          </a:xfrm>
        </p:grpSpPr>
        <p:sp>
          <p:nvSpPr>
            <p:cNvPr id="7174" name="Oval 7"/>
            <p:cNvSpPr>
              <a:spLocks noChangeArrowheads="1"/>
            </p:cNvSpPr>
            <p:nvPr/>
          </p:nvSpPr>
          <p:spPr bwMode="auto">
            <a:xfrm>
              <a:off x="635" y="225"/>
              <a:ext cx="225"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75" name="Oval 8"/>
            <p:cNvSpPr>
              <a:spLocks noChangeArrowheads="1"/>
            </p:cNvSpPr>
            <p:nvPr/>
          </p:nvSpPr>
          <p:spPr bwMode="auto">
            <a:xfrm>
              <a:off x="340" y="225"/>
              <a:ext cx="225"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76" name="Oval 9"/>
            <p:cNvSpPr>
              <a:spLocks noChangeArrowheads="1"/>
            </p:cNvSpPr>
            <p:nvPr/>
          </p:nvSpPr>
          <p:spPr bwMode="auto">
            <a:xfrm>
              <a:off x="45"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77" name="Oval 10"/>
            <p:cNvSpPr>
              <a:spLocks noChangeArrowheads="1"/>
            </p:cNvSpPr>
            <p:nvPr/>
          </p:nvSpPr>
          <p:spPr bwMode="auto">
            <a:xfrm>
              <a:off x="1225"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78" name="Oval 11"/>
            <p:cNvSpPr>
              <a:spLocks noChangeArrowheads="1"/>
            </p:cNvSpPr>
            <p:nvPr/>
          </p:nvSpPr>
          <p:spPr bwMode="auto">
            <a:xfrm>
              <a:off x="930"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79" name="Oval 12"/>
            <p:cNvSpPr>
              <a:spLocks noChangeArrowheads="1"/>
            </p:cNvSpPr>
            <p:nvPr/>
          </p:nvSpPr>
          <p:spPr bwMode="auto">
            <a:xfrm>
              <a:off x="69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80" name="Oval 13"/>
            <p:cNvSpPr>
              <a:spLocks noChangeArrowheads="1"/>
            </p:cNvSpPr>
            <p:nvPr/>
          </p:nvSpPr>
          <p:spPr bwMode="auto">
            <a:xfrm>
              <a:off x="396" y="524"/>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81" name="Oval 14"/>
            <p:cNvSpPr>
              <a:spLocks noChangeArrowheads="1"/>
            </p:cNvSpPr>
            <p:nvPr/>
          </p:nvSpPr>
          <p:spPr bwMode="auto">
            <a:xfrm>
              <a:off x="10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82" name="Oval 15"/>
            <p:cNvSpPr>
              <a:spLocks noChangeArrowheads="1"/>
            </p:cNvSpPr>
            <p:nvPr/>
          </p:nvSpPr>
          <p:spPr bwMode="auto">
            <a:xfrm>
              <a:off x="128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83" name="Oval 16"/>
            <p:cNvSpPr>
              <a:spLocks noChangeArrowheads="1"/>
            </p:cNvSpPr>
            <p:nvPr/>
          </p:nvSpPr>
          <p:spPr bwMode="auto">
            <a:xfrm>
              <a:off x="986"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84" name="Oval 17"/>
            <p:cNvSpPr>
              <a:spLocks noChangeArrowheads="1"/>
            </p:cNvSpPr>
            <p:nvPr/>
          </p:nvSpPr>
          <p:spPr bwMode="auto">
            <a:xfrm>
              <a:off x="672"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85" name="Oval 18"/>
            <p:cNvSpPr>
              <a:spLocks noChangeArrowheads="1"/>
            </p:cNvSpPr>
            <p:nvPr/>
          </p:nvSpPr>
          <p:spPr bwMode="auto">
            <a:xfrm>
              <a:off x="377"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86" name="Oval 19"/>
            <p:cNvSpPr>
              <a:spLocks noChangeArrowheads="1"/>
            </p:cNvSpPr>
            <p:nvPr/>
          </p:nvSpPr>
          <p:spPr bwMode="auto">
            <a:xfrm>
              <a:off x="82" y="73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87" name="Oval 20"/>
            <p:cNvSpPr>
              <a:spLocks noChangeArrowheads="1"/>
            </p:cNvSpPr>
            <p:nvPr/>
          </p:nvSpPr>
          <p:spPr bwMode="auto">
            <a:xfrm>
              <a:off x="1262" y="73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88" name="Oval 21"/>
            <p:cNvSpPr>
              <a:spLocks noChangeArrowheads="1"/>
            </p:cNvSpPr>
            <p:nvPr/>
          </p:nvSpPr>
          <p:spPr bwMode="auto">
            <a:xfrm>
              <a:off x="967"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89" name="Oval 22"/>
            <p:cNvSpPr>
              <a:spLocks noChangeArrowheads="1"/>
            </p:cNvSpPr>
            <p:nvPr/>
          </p:nvSpPr>
          <p:spPr bwMode="auto">
            <a:xfrm>
              <a:off x="635" y="1164"/>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90" name="Oval 23"/>
            <p:cNvSpPr>
              <a:spLocks noChangeArrowheads="1"/>
            </p:cNvSpPr>
            <p:nvPr/>
          </p:nvSpPr>
          <p:spPr bwMode="auto">
            <a:xfrm>
              <a:off x="340" y="1164"/>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91" name="Oval 24"/>
            <p:cNvSpPr>
              <a:spLocks noChangeArrowheads="1"/>
            </p:cNvSpPr>
            <p:nvPr/>
          </p:nvSpPr>
          <p:spPr bwMode="auto">
            <a:xfrm>
              <a:off x="45"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92" name="Oval 25"/>
            <p:cNvSpPr>
              <a:spLocks noChangeArrowheads="1"/>
            </p:cNvSpPr>
            <p:nvPr/>
          </p:nvSpPr>
          <p:spPr bwMode="auto">
            <a:xfrm>
              <a:off x="1225"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93" name="Oval 26"/>
            <p:cNvSpPr>
              <a:spLocks noChangeArrowheads="1"/>
            </p:cNvSpPr>
            <p:nvPr/>
          </p:nvSpPr>
          <p:spPr bwMode="auto">
            <a:xfrm>
              <a:off x="930"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94" name="Oval 27"/>
            <p:cNvSpPr>
              <a:spLocks noChangeArrowheads="1"/>
            </p:cNvSpPr>
            <p:nvPr/>
          </p:nvSpPr>
          <p:spPr bwMode="auto">
            <a:xfrm>
              <a:off x="69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95" name="Oval 28"/>
            <p:cNvSpPr>
              <a:spLocks noChangeArrowheads="1"/>
            </p:cNvSpPr>
            <p:nvPr/>
          </p:nvSpPr>
          <p:spPr bwMode="auto">
            <a:xfrm>
              <a:off x="396" y="98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96" name="Oval 29"/>
            <p:cNvSpPr>
              <a:spLocks noChangeArrowheads="1"/>
            </p:cNvSpPr>
            <p:nvPr/>
          </p:nvSpPr>
          <p:spPr bwMode="auto">
            <a:xfrm>
              <a:off x="10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97" name="Oval 30"/>
            <p:cNvSpPr>
              <a:spLocks noChangeArrowheads="1"/>
            </p:cNvSpPr>
            <p:nvPr/>
          </p:nvSpPr>
          <p:spPr bwMode="auto">
            <a:xfrm>
              <a:off x="128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98" name="Oval 31"/>
            <p:cNvSpPr>
              <a:spLocks noChangeArrowheads="1"/>
            </p:cNvSpPr>
            <p:nvPr/>
          </p:nvSpPr>
          <p:spPr bwMode="auto">
            <a:xfrm>
              <a:off x="986"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199" name="Oval 32"/>
            <p:cNvSpPr>
              <a:spLocks noChangeArrowheads="1"/>
            </p:cNvSpPr>
            <p:nvPr/>
          </p:nvSpPr>
          <p:spPr bwMode="auto">
            <a:xfrm>
              <a:off x="69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00" name="Oval 33"/>
            <p:cNvSpPr>
              <a:spLocks noChangeArrowheads="1"/>
            </p:cNvSpPr>
            <p:nvPr/>
          </p:nvSpPr>
          <p:spPr bwMode="auto">
            <a:xfrm>
              <a:off x="396" y="1480"/>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01" name="Oval 34"/>
            <p:cNvSpPr>
              <a:spLocks noChangeArrowheads="1"/>
            </p:cNvSpPr>
            <p:nvPr/>
          </p:nvSpPr>
          <p:spPr bwMode="auto">
            <a:xfrm>
              <a:off x="10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02" name="Oval 35"/>
            <p:cNvSpPr>
              <a:spLocks noChangeArrowheads="1"/>
            </p:cNvSpPr>
            <p:nvPr/>
          </p:nvSpPr>
          <p:spPr bwMode="auto">
            <a:xfrm>
              <a:off x="128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03" name="Oval 36"/>
            <p:cNvSpPr>
              <a:spLocks noChangeArrowheads="1"/>
            </p:cNvSpPr>
            <p:nvPr/>
          </p:nvSpPr>
          <p:spPr bwMode="auto">
            <a:xfrm>
              <a:off x="986"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04" name="Oval 37"/>
            <p:cNvSpPr>
              <a:spLocks noChangeArrowheads="1"/>
            </p:cNvSpPr>
            <p:nvPr/>
          </p:nvSpPr>
          <p:spPr bwMode="auto">
            <a:xfrm>
              <a:off x="672"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05" name="Oval 38"/>
            <p:cNvSpPr>
              <a:spLocks noChangeArrowheads="1"/>
            </p:cNvSpPr>
            <p:nvPr/>
          </p:nvSpPr>
          <p:spPr bwMode="auto">
            <a:xfrm>
              <a:off x="377"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06" name="Oval 39"/>
            <p:cNvSpPr>
              <a:spLocks noChangeArrowheads="1"/>
            </p:cNvSpPr>
            <p:nvPr/>
          </p:nvSpPr>
          <p:spPr bwMode="auto">
            <a:xfrm>
              <a:off x="82" y="1691"/>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07" name="Oval 40"/>
            <p:cNvSpPr>
              <a:spLocks noChangeArrowheads="1"/>
            </p:cNvSpPr>
            <p:nvPr/>
          </p:nvSpPr>
          <p:spPr bwMode="auto">
            <a:xfrm>
              <a:off x="1262" y="1691"/>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08" name="Oval 41"/>
            <p:cNvSpPr>
              <a:spLocks noChangeArrowheads="1"/>
            </p:cNvSpPr>
            <p:nvPr/>
          </p:nvSpPr>
          <p:spPr bwMode="auto">
            <a:xfrm>
              <a:off x="967"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09" name="Oval 42"/>
            <p:cNvSpPr>
              <a:spLocks noChangeArrowheads="1"/>
            </p:cNvSpPr>
            <p:nvPr/>
          </p:nvSpPr>
          <p:spPr bwMode="auto">
            <a:xfrm>
              <a:off x="69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10" name="Oval 43"/>
            <p:cNvSpPr>
              <a:spLocks noChangeArrowheads="1"/>
            </p:cNvSpPr>
            <p:nvPr/>
          </p:nvSpPr>
          <p:spPr bwMode="auto">
            <a:xfrm>
              <a:off x="396" y="1937"/>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11" name="Oval 44"/>
            <p:cNvSpPr>
              <a:spLocks noChangeArrowheads="1"/>
            </p:cNvSpPr>
            <p:nvPr/>
          </p:nvSpPr>
          <p:spPr bwMode="auto">
            <a:xfrm>
              <a:off x="10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12" name="Oval 45"/>
            <p:cNvSpPr>
              <a:spLocks noChangeArrowheads="1"/>
            </p:cNvSpPr>
            <p:nvPr/>
          </p:nvSpPr>
          <p:spPr bwMode="auto">
            <a:xfrm>
              <a:off x="128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13" name="Oval 46"/>
            <p:cNvSpPr>
              <a:spLocks noChangeArrowheads="1"/>
            </p:cNvSpPr>
            <p:nvPr/>
          </p:nvSpPr>
          <p:spPr bwMode="auto">
            <a:xfrm>
              <a:off x="986"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14" name="Oval 47"/>
            <p:cNvSpPr>
              <a:spLocks noChangeArrowheads="1"/>
            </p:cNvSpPr>
            <p:nvPr/>
          </p:nvSpPr>
          <p:spPr bwMode="auto">
            <a:xfrm>
              <a:off x="69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15" name="Oval 48"/>
            <p:cNvSpPr>
              <a:spLocks noChangeArrowheads="1"/>
            </p:cNvSpPr>
            <p:nvPr/>
          </p:nvSpPr>
          <p:spPr bwMode="auto">
            <a:xfrm>
              <a:off x="396" y="5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16" name="Oval 49"/>
            <p:cNvSpPr>
              <a:spLocks noChangeArrowheads="1"/>
            </p:cNvSpPr>
            <p:nvPr/>
          </p:nvSpPr>
          <p:spPr bwMode="auto">
            <a:xfrm>
              <a:off x="10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17" name="Oval 50"/>
            <p:cNvSpPr>
              <a:spLocks noChangeArrowheads="1"/>
            </p:cNvSpPr>
            <p:nvPr/>
          </p:nvSpPr>
          <p:spPr bwMode="auto">
            <a:xfrm>
              <a:off x="128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18" name="Oval 51"/>
            <p:cNvSpPr>
              <a:spLocks noChangeArrowheads="1"/>
            </p:cNvSpPr>
            <p:nvPr/>
          </p:nvSpPr>
          <p:spPr bwMode="auto">
            <a:xfrm>
              <a:off x="986"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19" name="Oval 52"/>
            <p:cNvSpPr>
              <a:spLocks noChangeArrowheads="1"/>
            </p:cNvSpPr>
            <p:nvPr/>
          </p:nvSpPr>
          <p:spPr bwMode="auto">
            <a:xfrm>
              <a:off x="635" y="2160"/>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20" name="Oval 53"/>
            <p:cNvSpPr>
              <a:spLocks noChangeArrowheads="1"/>
            </p:cNvSpPr>
            <p:nvPr/>
          </p:nvSpPr>
          <p:spPr bwMode="auto">
            <a:xfrm>
              <a:off x="340" y="2160"/>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21" name="Oval 54"/>
            <p:cNvSpPr>
              <a:spLocks noChangeArrowheads="1"/>
            </p:cNvSpPr>
            <p:nvPr/>
          </p:nvSpPr>
          <p:spPr bwMode="auto">
            <a:xfrm>
              <a:off x="45"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22" name="Oval 55"/>
            <p:cNvSpPr>
              <a:spLocks noChangeArrowheads="1"/>
            </p:cNvSpPr>
            <p:nvPr/>
          </p:nvSpPr>
          <p:spPr bwMode="auto">
            <a:xfrm>
              <a:off x="1225"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23" name="Oval 56"/>
            <p:cNvSpPr>
              <a:spLocks noChangeArrowheads="1"/>
            </p:cNvSpPr>
            <p:nvPr/>
          </p:nvSpPr>
          <p:spPr bwMode="auto">
            <a:xfrm>
              <a:off x="930"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24" name="Oval 57"/>
            <p:cNvSpPr>
              <a:spLocks noChangeArrowheads="1"/>
            </p:cNvSpPr>
            <p:nvPr/>
          </p:nvSpPr>
          <p:spPr bwMode="auto">
            <a:xfrm>
              <a:off x="69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25" name="Oval 58"/>
            <p:cNvSpPr>
              <a:spLocks noChangeArrowheads="1"/>
            </p:cNvSpPr>
            <p:nvPr/>
          </p:nvSpPr>
          <p:spPr bwMode="auto">
            <a:xfrm>
              <a:off x="396" y="2476"/>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26" name="Oval 59"/>
            <p:cNvSpPr>
              <a:spLocks noChangeArrowheads="1"/>
            </p:cNvSpPr>
            <p:nvPr/>
          </p:nvSpPr>
          <p:spPr bwMode="auto">
            <a:xfrm>
              <a:off x="10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27" name="Oval 60"/>
            <p:cNvSpPr>
              <a:spLocks noChangeArrowheads="1"/>
            </p:cNvSpPr>
            <p:nvPr/>
          </p:nvSpPr>
          <p:spPr bwMode="auto">
            <a:xfrm>
              <a:off x="128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28" name="Oval 61"/>
            <p:cNvSpPr>
              <a:spLocks noChangeArrowheads="1"/>
            </p:cNvSpPr>
            <p:nvPr/>
          </p:nvSpPr>
          <p:spPr bwMode="auto">
            <a:xfrm>
              <a:off x="986"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29" name="Oval 62"/>
            <p:cNvSpPr>
              <a:spLocks noChangeArrowheads="1"/>
            </p:cNvSpPr>
            <p:nvPr/>
          </p:nvSpPr>
          <p:spPr bwMode="auto">
            <a:xfrm>
              <a:off x="672"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30" name="Oval 63"/>
            <p:cNvSpPr>
              <a:spLocks noChangeArrowheads="1"/>
            </p:cNvSpPr>
            <p:nvPr/>
          </p:nvSpPr>
          <p:spPr bwMode="auto">
            <a:xfrm>
              <a:off x="377"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31" name="Oval 64"/>
            <p:cNvSpPr>
              <a:spLocks noChangeArrowheads="1"/>
            </p:cNvSpPr>
            <p:nvPr/>
          </p:nvSpPr>
          <p:spPr bwMode="auto">
            <a:xfrm>
              <a:off x="82" y="2687"/>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32" name="Oval 65"/>
            <p:cNvSpPr>
              <a:spLocks noChangeArrowheads="1"/>
            </p:cNvSpPr>
            <p:nvPr/>
          </p:nvSpPr>
          <p:spPr bwMode="auto">
            <a:xfrm>
              <a:off x="1262" y="2687"/>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33" name="Oval 66"/>
            <p:cNvSpPr>
              <a:spLocks noChangeArrowheads="1"/>
            </p:cNvSpPr>
            <p:nvPr/>
          </p:nvSpPr>
          <p:spPr bwMode="auto">
            <a:xfrm>
              <a:off x="967"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34" name="Oval 67"/>
            <p:cNvSpPr>
              <a:spLocks noChangeArrowheads="1"/>
            </p:cNvSpPr>
            <p:nvPr/>
          </p:nvSpPr>
          <p:spPr bwMode="auto">
            <a:xfrm>
              <a:off x="69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35" name="Oval 68"/>
            <p:cNvSpPr>
              <a:spLocks noChangeArrowheads="1"/>
            </p:cNvSpPr>
            <p:nvPr/>
          </p:nvSpPr>
          <p:spPr bwMode="auto">
            <a:xfrm>
              <a:off x="396" y="2933"/>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36" name="Oval 69"/>
            <p:cNvSpPr>
              <a:spLocks noChangeArrowheads="1"/>
            </p:cNvSpPr>
            <p:nvPr/>
          </p:nvSpPr>
          <p:spPr bwMode="auto">
            <a:xfrm>
              <a:off x="10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37" name="Oval 70"/>
            <p:cNvSpPr>
              <a:spLocks noChangeArrowheads="1"/>
            </p:cNvSpPr>
            <p:nvPr/>
          </p:nvSpPr>
          <p:spPr bwMode="auto">
            <a:xfrm>
              <a:off x="128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38" name="Oval 71"/>
            <p:cNvSpPr>
              <a:spLocks noChangeArrowheads="1"/>
            </p:cNvSpPr>
            <p:nvPr/>
          </p:nvSpPr>
          <p:spPr bwMode="auto">
            <a:xfrm>
              <a:off x="986"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39" name="Oval 72"/>
            <p:cNvSpPr>
              <a:spLocks noChangeArrowheads="1"/>
            </p:cNvSpPr>
            <p:nvPr/>
          </p:nvSpPr>
          <p:spPr bwMode="auto">
            <a:xfrm>
              <a:off x="635" y="3158"/>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40" name="Oval 73"/>
            <p:cNvSpPr>
              <a:spLocks noChangeArrowheads="1"/>
            </p:cNvSpPr>
            <p:nvPr/>
          </p:nvSpPr>
          <p:spPr bwMode="auto">
            <a:xfrm>
              <a:off x="340" y="3158"/>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41" name="Oval 74"/>
            <p:cNvSpPr>
              <a:spLocks noChangeArrowheads="1"/>
            </p:cNvSpPr>
            <p:nvPr/>
          </p:nvSpPr>
          <p:spPr bwMode="auto">
            <a:xfrm>
              <a:off x="45"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42" name="Oval 75"/>
            <p:cNvSpPr>
              <a:spLocks noChangeArrowheads="1"/>
            </p:cNvSpPr>
            <p:nvPr/>
          </p:nvSpPr>
          <p:spPr bwMode="auto">
            <a:xfrm>
              <a:off x="1225"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43" name="Oval 76"/>
            <p:cNvSpPr>
              <a:spLocks noChangeArrowheads="1"/>
            </p:cNvSpPr>
            <p:nvPr/>
          </p:nvSpPr>
          <p:spPr bwMode="auto">
            <a:xfrm>
              <a:off x="930"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44" name="Oval 77"/>
            <p:cNvSpPr>
              <a:spLocks noChangeArrowheads="1"/>
            </p:cNvSpPr>
            <p:nvPr/>
          </p:nvSpPr>
          <p:spPr bwMode="auto">
            <a:xfrm>
              <a:off x="69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45" name="Oval 78"/>
            <p:cNvSpPr>
              <a:spLocks noChangeArrowheads="1"/>
            </p:cNvSpPr>
            <p:nvPr/>
          </p:nvSpPr>
          <p:spPr bwMode="auto">
            <a:xfrm>
              <a:off x="396" y="3474"/>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46" name="Oval 79"/>
            <p:cNvSpPr>
              <a:spLocks noChangeArrowheads="1"/>
            </p:cNvSpPr>
            <p:nvPr/>
          </p:nvSpPr>
          <p:spPr bwMode="auto">
            <a:xfrm>
              <a:off x="10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47" name="Oval 80"/>
            <p:cNvSpPr>
              <a:spLocks noChangeArrowheads="1"/>
            </p:cNvSpPr>
            <p:nvPr/>
          </p:nvSpPr>
          <p:spPr bwMode="auto">
            <a:xfrm>
              <a:off x="128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48" name="Oval 81"/>
            <p:cNvSpPr>
              <a:spLocks noChangeArrowheads="1"/>
            </p:cNvSpPr>
            <p:nvPr/>
          </p:nvSpPr>
          <p:spPr bwMode="auto">
            <a:xfrm>
              <a:off x="986"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49" name="Oval 82"/>
            <p:cNvSpPr>
              <a:spLocks noChangeArrowheads="1"/>
            </p:cNvSpPr>
            <p:nvPr/>
          </p:nvSpPr>
          <p:spPr bwMode="auto">
            <a:xfrm>
              <a:off x="672"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50" name="Oval 83"/>
            <p:cNvSpPr>
              <a:spLocks noChangeArrowheads="1"/>
            </p:cNvSpPr>
            <p:nvPr/>
          </p:nvSpPr>
          <p:spPr bwMode="auto">
            <a:xfrm>
              <a:off x="377"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51" name="Oval 84"/>
            <p:cNvSpPr>
              <a:spLocks noChangeArrowheads="1"/>
            </p:cNvSpPr>
            <p:nvPr/>
          </p:nvSpPr>
          <p:spPr bwMode="auto">
            <a:xfrm>
              <a:off x="82" y="368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52" name="Oval 85"/>
            <p:cNvSpPr>
              <a:spLocks noChangeArrowheads="1"/>
            </p:cNvSpPr>
            <p:nvPr/>
          </p:nvSpPr>
          <p:spPr bwMode="auto">
            <a:xfrm>
              <a:off x="1262" y="368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53" name="Oval 86"/>
            <p:cNvSpPr>
              <a:spLocks noChangeArrowheads="1"/>
            </p:cNvSpPr>
            <p:nvPr/>
          </p:nvSpPr>
          <p:spPr bwMode="auto">
            <a:xfrm>
              <a:off x="967"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54" name="Oval 87"/>
            <p:cNvSpPr>
              <a:spLocks noChangeArrowheads="1"/>
            </p:cNvSpPr>
            <p:nvPr/>
          </p:nvSpPr>
          <p:spPr bwMode="auto">
            <a:xfrm>
              <a:off x="69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55" name="Oval 88"/>
            <p:cNvSpPr>
              <a:spLocks noChangeArrowheads="1"/>
            </p:cNvSpPr>
            <p:nvPr/>
          </p:nvSpPr>
          <p:spPr bwMode="auto">
            <a:xfrm>
              <a:off x="396" y="393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56" name="Oval 89"/>
            <p:cNvSpPr>
              <a:spLocks noChangeArrowheads="1"/>
            </p:cNvSpPr>
            <p:nvPr/>
          </p:nvSpPr>
          <p:spPr bwMode="auto">
            <a:xfrm>
              <a:off x="10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57" name="Oval 90"/>
            <p:cNvSpPr>
              <a:spLocks noChangeArrowheads="1"/>
            </p:cNvSpPr>
            <p:nvPr/>
          </p:nvSpPr>
          <p:spPr bwMode="auto">
            <a:xfrm>
              <a:off x="128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58" name="Oval 91"/>
            <p:cNvSpPr>
              <a:spLocks noChangeArrowheads="1"/>
            </p:cNvSpPr>
            <p:nvPr/>
          </p:nvSpPr>
          <p:spPr bwMode="auto">
            <a:xfrm>
              <a:off x="986"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59" name="Oval 92"/>
            <p:cNvSpPr>
              <a:spLocks noChangeArrowheads="1"/>
            </p:cNvSpPr>
            <p:nvPr/>
          </p:nvSpPr>
          <p:spPr bwMode="auto">
            <a:xfrm>
              <a:off x="672"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60" name="Oval 93"/>
            <p:cNvSpPr>
              <a:spLocks noChangeArrowheads="1"/>
            </p:cNvSpPr>
            <p:nvPr/>
          </p:nvSpPr>
          <p:spPr bwMode="auto">
            <a:xfrm>
              <a:off x="377"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61" name="Oval 94"/>
            <p:cNvSpPr>
              <a:spLocks noChangeArrowheads="1"/>
            </p:cNvSpPr>
            <p:nvPr/>
          </p:nvSpPr>
          <p:spPr bwMode="auto">
            <a:xfrm>
              <a:off x="82" y="4110"/>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62" name="Oval 95"/>
            <p:cNvSpPr>
              <a:spLocks noChangeArrowheads="1"/>
            </p:cNvSpPr>
            <p:nvPr/>
          </p:nvSpPr>
          <p:spPr bwMode="auto">
            <a:xfrm>
              <a:off x="1262" y="4110"/>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63" name="Oval 96"/>
            <p:cNvSpPr>
              <a:spLocks noChangeArrowheads="1"/>
            </p:cNvSpPr>
            <p:nvPr/>
          </p:nvSpPr>
          <p:spPr bwMode="auto">
            <a:xfrm>
              <a:off x="967"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64" name="Oval 97"/>
            <p:cNvSpPr>
              <a:spLocks noChangeArrowheads="1"/>
            </p:cNvSpPr>
            <p:nvPr/>
          </p:nvSpPr>
          <p:spPr bwMode="auto">
            <a:xfrm>
              <a:off x="1299"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65" name="Oval 98"/>
            <p:cNvSpPr>
              <a:spLocks noChangeArrowheads="1"/>
            </p:cNvSpPr>
            <p:nvPr/>
          </p:nvSpPr>
          <p:spPr bwMode="auto">
            <a:xfrm>
              <a:off x="1006"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66" name="Oval 99"/>
            <p:cNvSpPr>
              <a:spLocks noChangeArrowheads="1"/>
            </p:cNvSpPr>
            <p:nvPr/>
          </p:nvSpPr>
          <p:spPr bwMode="auto">
            <a:xfrm>
              <a:off x="709" y="1682"/>
              <a:ext cx="71" cy="71"/>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67" name="Oval 100"/>
            <p:cNvSpPr>
              <a:spLocks noChangeArrowheads="1"/>
            </p:cNvSpPr>
            <p:nvPr/>
          </p:nvSpPr>
          <p:spPr bwMode="auto">
            <a:xfrm>
              <a:off x="708" y="1682"/>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68" name="Oval 101"/>
            <p:cNvSpPr>
              <a:spLocks noChangeArrowheads="1"/>
            </p:cNvSpPr>
            <p:nvPr/>
          </p:nvSpPr>
          <p:spPr bwMode="auto">
            <a:xfrm>
              <a:off x="412"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69" name="Oval 102"/>
            <p:cNvSpPr>
              <a:spLocks noChangeArrowheads="1"/>
            </p:cNvSpPr>
            <p:nvPr/>
          </p:nvSpPr>
          <p:spPr bwMode="auto">
            <a:xfrm>
              <a:off x="119"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70" name="Oval 103"/>
            <p:cNvSpPr>
              <a:spLocks noChangeArrowheads="1"/>
            </p:cNvSpPr>
            <p:nvPr/>
          </p:nvSpPr>
          <p:spPr bwMode="auto">
            <a:xfrm>
              <a:off x="1299"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71" name="Oval 104"/>
            <p:cNvSpPr>
              <a:spLocks noChangeArrowheads="1"/>
            </p:cNvSpPr>
            <p:nvPr/>
          </p:nvSpPr>
          <p:spPr bwMode="auto">
            <a:xfrm>
              <a:off x="1006"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72" name="Oval 105"/>
            <p:cNvSpPr>
              <a:spLocks noChangeArrowheads="1"/>
            </p:cNvSpPr>
            <p:nvPr/>
          </p:nvSpPr>
          <p:spPr bwMode="auto">
            <a:xfrm>
              <a:off x="708" y="1993"/>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73" name="Oval 106"/>
            <p:cNvSpPr>
              <a:spLocks noChangeArrowheads="1"/>
            </p:cNvSpPr>
            <p:nvPr/>
          </p:nvSpPr>
          <p:spPr bwMode="auto">
            <a:xfrm>
              <a:off x="412"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74" name="Oval 107"/>
            <p:cNvSpPr>
              <a:spLocks noChangeArrowheads="1"/>
            </p:cNvSpPr>
            <p:nvPr/>
          </p:nvSpPr>
          <p:spPr bwMode="auto">
            <a:xfrm>
              <a:off x="119"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75" name="Oval 108"/>
            <p:cNvSpPr>
              <a:spLocks noChangeArrowheads="1"/>
            </p:cNvSpPr>
            <p:nvPr/>
          </p:nvSpPr>
          <p:spPr bwMode="auto">
            <a:xfrm>
              <a:off x="1299"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76" name="Oval 109"/>
            <p:cNvSpPr>
              <a:spLocks noChangeArrowheads="1"/>
            </p:cNvSpPr>
            <p:nvPr/>
          </p:nvSpPr>
          <p:spPr bwMode="auto">
            <a:xfrm>
              <a:off x="1006"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77" name="Oval 110"/>
            <p:cNvSpPr>
              <a:spLocks noChangeArrowheads="1"/>
            </p:cNvSpPr>
            <p:nvPr/>
          </p:nvSpPr>
          <p:spPr bwMode="auto">
            <a:xfrm>
              <a:off x="709" y="2310"/>
              <a:ext cx="71" cy="71"/>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78" name="Oval 111"/>
            <p:cNvSpPr>
              <a:spLocks noChangeArrowheads="1"/>
            </p:cNvSpPr>
            <p:nvPr/>
          </p:nvSpPr>
          <p:spPr bwMode="auto">
            <a:xfrm>
              <a:off x="708" y="2310"/>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79" name="Oval 112"/>
            <p:cNvSpPr>
              <a:spLocks noChangeArrowheads="1"/>
            </p:cNvSpPr>
            <p:nvPr/>
          </p:nvSpPr>
          <p:spPr bwMode="auto">
            <a:xfrm>
              <a:off x="412"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7280" name="Oval 113"/>
            <p:cNvSpPr>
              <a:spLocks noChangeArrowheads="1"/>
            </p:cNvSpPr>
            <p:nvPr/>
          </p:nvSpPr>
          <p:spPr bwMode="auto">
            <a:xfrm>
              <a:off x="119"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grpSp>
      <p:sp>
        <p:nvSpPr>
          <p:cNvPr id="7173" name="Rectangle 115"/>
          <p:cNvSpPr>
            <a:spLocks noChangeArrowheads="1"/>
          </p:cNvSpPr>
          <p:nvPr/>
        </p:nvSpPr>
        <p:spPr bwMode="gray">
          <a:xfrm>
            <a:off x="3671888" y="2924175"/>
            <a:ext cx="4824412" cy="641350"/>
          </a:xfrm>
          <a:prstGeom prst="rect">
            <a:avLst/>
          </a:prstGeom>
          <a:noFill/>
          <a:ln w="22225">
            <a:noFill/>
            <a:miter lim="800000"/>
            <a:headEnd/>
            <a:tailEnd/>
          </a:ln>
        </p:spPr>
        <p:txBody>
          <a:bodyPr anchor="ctr">
            <a:spAutoFit/>
          </a:bodyPr>
          <a:lstStyle/>
          <a:p>
            <a:pPr latinLnBrk="1">
              <a:spcBef>
                <a:spcPct val="50000"/>
              </a:spcBef>
              <a:buFont typeface="Wingdings" pitchFamily="2" charset="2"/>
              <a:buNone/>
            </a:pPr>
            <a:r>
              <a:rPr kumimoji="1" lang="en-US" altLang="zh-CN" sz="3600" b="1">
                <a:solidFill>
                  <a:srgbClr val="000000"/>
                </a:solidFill>
                <a:latin typeface="宋体" pitchFamily="2" charset="-122"/>
              </a:rPr>
              <a:t>1.</a:t>
            </a:r>
            <a:r>
              <a:rPr lang="zh-CN" altLang="en-US" sz="3600" b="1"/>
              <a:t>用户环境和构造</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050" y="-36007"/>
            <a:ext cx="8710686" cy="584775"/>
          </a:xfrm>
        </p:spPr>
        <p:txBody>
          <a:bodyPr/>
          <a:lstStyle/>
          <a:p>
            <a:r>
              <a:rPr lang="en-US" altLang="zh-CN" dirty="0"/>
              <a:t>Linux</a:t>
            </a:r>
            <a:r>
              <a:rPr lang="zh-CN" altLang="en-US" dirty="0"/>
              <a:t>中的目录</a:t>
            </a:r>
            <a:r>
              <a:rPr lang="en-US" altLang="zh-CN" dirty="0"/>
              <a:t>/</a:t>
            </a:r>
            <a:r>
              <a:rPr lang="zh-CN" altLang="en-US" dirty="0"/>
              <a:t>文件系统</a:t>
            </a:r>
            <a:r>
              <a:rPr lang="en-US" altLang="zh-CN" dirty="0"/>
              <a:t>/</a:t>
            </a:r>
            <a:r>
              <a:rPr lang="zh-CN" altLang="en-US" dirty="0"/>
              <a:t>硬盘</a:t>
            </a:r>
          </a:p>
        </p:txBody>
      </p:sp>
      <p:sp>
        <p:nvSpPr>
          <p:cNvPr id="3" name="内容占位符 2"/>
          <p:cNvSpPr>
            <a:spLocks noGrp="1"/>
          </p:cNvSpPr>
          <p:nvPr>
            <p:ph idx="1"/>
          </p:nvPr>
        </p:nvSpPr>
        <p:spPr/>
        <p:txBody>
          <a:bodyPr/>
          <a:lstStyle/>
          <a:p>
            <a:endParaRPr lang="zh-CN" altLang="en-US"/>
          </a:p>
        </p:txBody>
      </p:sp>
      <p:pic>
        <p:nvPicPr>
          <p:cNvPr id="3215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32" y="980728"/>
            <a:ext cx="8708402" cy="42480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0859611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76F35F50-D3DF-4CEB-AEB0-607115557D9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 xmlns:a16="http://schemas.microsoft.com/office/drawing/2014/main" id="{AB7A8D99-55A1-48B0-AFE6-7C33A705A2A1}"/>
              </a:ext>
            </a:extLst>
          </p:cNvPr>
          <p:cNvSpPr>
            <a:spLocks noGrp="1"/>
          </p:cNvSpPr>
          <p:nvPr>
            <p:ph idx="1"/>
          </p:nvPr>
        </p:nvSpPr>
        <p:spPr/>
        <p:txBody>
          <a:bodyPr/>
          <a:lstStyle/>
          <a:p>
            <a:r>
              <a:rPr lang="zh-CN" altLang="en-US" dirty="0"/>
              <a:t>硬盘分区情况</a:t>
            </a:r>
            <a:endParaRPr lang="en-US" altLang="zh-CN" dirty="0"/>
          </a:p>
          <a:p>
            <a:pPr lvl="1"/>
            <a:r>
              <a:rPr lang="en-US" altLang="zh-CN" dirty="0"/>
              <a:t>hda1: Windows7(hd0,0)</a:t>
            </a:r>
          </a:p>
          <a:p>
            <a:pPr lvl="1"/>
            <a:r>
              <a:rPr lang="en-US" altLang="zh-CN" dirty="0"/>
              <a:t>hda2: </a:t>
            </a:r>
            <a:r>
              <a:rPr lang="en-US" altLang="zh-CN" dirty="0" err="1"/>
              <a:t>Federa</a:t>
            </a:r>
            <a:r>
              <a:rPr lang="en-US" altLang="zh-CN" dirty="0"/>
              <a:t> 23 Linux(hd0,1)</a:t>
            </a:r>
          </a:p>
          <a:p>
            <a:pPr lvl="1"/>
            <a:r>
              <a:rPr lang="en-US" altLang="zh-CN" dirty="0"/>
              <a:t>hdb1: CentOS Linux(hd1,0)</a:t>
            </a:r>
          </a:p>
          <a:p>
            <a:r>
              <a:rPr lang="zh-CN" altLang="en-US" dirty="0"/>
              <a:t>用</a:t>
            </a:r>
            <a:r>
              <a:rPr lang="en-US" altLang="zh-CN" dirty="0"/>
              <a:t>Grub</a:t>
            </a:r>
            <a:r>
              <a:rPr lang="zh-CN" altLang="en-US" dirty="0"/>
              <a:t>命令启动</a:t>
            </a:r>
            <a:r>
              <a:rPr lang="en-US" altLang="zh-CN" dirty="0" err="1"/>
              <a:t>Fedara</a:t>
            </a:r>
            <a:endParaRPr lang="en-US" altLang="zh-CN" dirty="0"/>
          </a:p>
          <a:p>
            <a:pPr lvl="1"/>
            <a:r>
              <a:rPr lang="en-US" altLang="zh-CN" dirty="0"/>
              <a:t>grub&gt; root (hd0,1)</a:t>
            </a:r>
          </a:p>
          <a:p>
            <a:pPr lvl="1"/>
            <a:r>
              <a:rPr lang="en-US" altLang="zh-CN" dirty="0"/>
              <a:t>grub &gt; kernel /boot/</a:t>
            </a:r>
            <a:r>
              <a:rPr lang="en-US" altLang="zh-CN" dirty="0" err="1"/>
              <a:t>vmlinuz</a:t>
            </a:r>
            <a:r>
              <a:rPr lang="en-US" altLang="zh-CN" dirty="0"/>
              <a:t> root=/dev/hda2 </a:t>
            </a:r>
            <a:r>
              <a:rPr lang="en-US" altLang="zh-CN" dirty="0" err="1"/>
              <a:t>ro</a:t>
            </a:r>
            <a:endParaRPr lang="en-US" altLang="zh-CN" dirty="0"/>
          </a:p>
          <a:p>
            <a:pPr lvl="1"/>
            <a:r>
              <a:rPr lang="en-US" altLang="zh-CN" dirty="0"/>
              <a:t>grub &gt; boot</a:t>
            </a:r>
          </a:p>
          <a:p>
            <a:pPr lvl="1"/>
            <a:endParaRPr lang="en-US" altLang="zh-CN" dirty="0"/>
          </a:p>
          <a:p>
            <a:pPr lvl="1"/>
            <a:endParaRPr lang="en-US" altLang="zh-CN" dirty="0"/>
          </a:p>
          <a:p>
            <a:endParaRPr lang="zh-CN" altLang="en-US" dirty="0"/>
          </a:p>
        </p:txBody>
      </p:sp>
    </p:spTree>
    <p:extLst>
      <p:ext uri="{BB962C8B-B14F-4D97-AF65-F5344CB8AC3E}">
        <p14:creationId xmlns:p14="http://schemas.microsoft.com/office/powerpoint/2010/main" val="392566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6BB4874B-BAAB-4386-A2F0-A0441206B75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 xmlns:a16="http://schemas.microsoft.com/office/drawing/2014/main" id="{DE94EF81-8D43-44E2-A532-512C5F569DB5}"/>
              </a:ext>
            </a:extLst>
          </p:cNvPr>
          <p:cNvSpPr>
            <a:spLocks noGrp="1"/>
          </p:cNvSpPr>
          <p:nvPr>
            <p:ph idx="1"/>
          </p:nvPr>
        </p:nvSpPr>
        <p:spPr>
          <a:xfrm>
            <a:off x="504030" y="765175"/>
            <a:ext cx="9072563" cy="5360988"/>
          </a:xfrm>
        </p:spPr>
        <p:txBody>
          <a:bodyPr/>
          <a:lstStyle/>
          <a:p>
            <a:r>
              <a:rPr lang="zh-CN" altLang="en-US" dirty="0"/>
              <a:t>用</a:t>
            </a:r>
            <a:r>
              <a:rPr lang="en-US" altLang="zh-CN" dirty="0"/>
              <a:t>Grub</a:t>
            </a:r>
            <a:r>
              <a:rPr lang="zh-CN" altLang="en-US" dirty="0"/>
              <a:t>命令启动</a:t>
            </a:r>
            <a:r>
              <a:rPr lang="en-US" altLang="zh-CN" dirty="0" err="1"/>
              <a:t>Fedara</a:t>
            </a:r>
            <a:endParaRPr lang="en-US" altLang="zh-CN" dirty="0"/>
          </a:p>
          <a:p>
            <a:pPr lvl="1"/>
            <a:r>
              <a:rPr lang="en-US" altLang="zh-CN" dirty="0"/>
              <a:t>grub&gt; root (hd0,1)</a:t>
            </a:r>
          </a:p>
          <a:p>
            <a:pPr lvl="1"/>
            <a:r>
              <a:rPr lang="en-US" altLang="zh-CN" dirty="0"/>
              <a:t>grub &gt; kernel /boot/</a:t>
            </a:r>
            <a:r>
              <a:rPr lang="en-US" altLang="zh-CN" dirty="0" err="1"/>
              <a:t>vmlinuz</a:t>
            </a:r>
            <a:r>
              <a:rPr lang="en-US" altLang="zh-CN" dirty="0"/>
              <a:t> root=/dev/hda2 </a:t>
            </a:r>
            <a:r>
              <a:rPr lang="en-US" altLang="zh-CN" dirty="0" err="1"/>
              <a:t>ro</a:t>
            </a:r>
            <a:endParaRPr lang="en-US" altLang="zh-CN" dirty="0"/>
          </a:p>
          <a:p>
            <a:pPr lvl="1"/>
            <a:r>
              <a:rPr lang="en-US" altLang="zh-CN" dirty="0"/>
              <a:t>grub &gt; boot</a:t>
            </a:r>
          </a:p>
          <a:p>
            <a:r>
              <a:rPr lang="en-US" altLang="zh-CN" dirty="0"/>
              <a:t>Root </a:t>
            </a:r>
            <a:r>
              <a:rPr lang="zh-CN" altLang="en-US" dirty="0"/>
              <a:t>命令等同</a:t>
            </a:r>
            <a:r>
              <a:rPr lang="en-US" altLang="zh-CN" dirty="0"/>
              <a:t>mount</a:t>
            </a:r>
            <a:r>
              <a:rPr lang="zh-CN" altLang="en-US" dirty="0"/>
              <a:t>，挂接指定分区</a:t>
            </a:r>
            <a:endParaRPr lang="en-US" altLang="zh-CN" dirty="0"/>
          </a:p>
          <a:p>
            <a:r>
              <a:rPr lang="en-US" altLang="zh-CN" dirty="0"/>
              <a:t>Kernel</a:t>
            </a:r>
            <a:r>
              <a:rPr lang="zh-CN" altLang="en-US" dirty="0"/>
              <a:t>命令加载指定的</a:t>
            </a:r>
            <a:r>
              <a:rPr lang="en-US" altLang="zh-CN" dirty="0"/>
              <a:t>Linux</a:t>
            </a:r>
            <a:r>
              <a:rPr lang="zh-CN" altLang="en-US" dirty="0"/>
              <a:t>核心文件</a:t>
            </a:r>
            <a:endParaRPr lang="en-US" altLang="zh-CN" dirty="0"/>
          </a:p>
          <a:p>
            <a:pPr lvl="1"/>
            <a:r>
              <a:rPr lang="en-US" altLang="zh-CN" dirty="0"/>
              <a:t>Root</a:t>
            </a:r>
            <a:r>
              <a:rPr lang="zh-CN" altLang="en-US" dirty="0"/>
              <a:t>参数指明根目录位置</a:t>
            </a:r>
            <a:endParaRPr lang="en-US" altLang="zh-CN" dirty="0"/>
          </a:p>
          <a:p>
            <a:pPr lvl="1"/>
            <a:r>
              <a:rPr lang="en-US" altLang="zh-CN" dirty="0"/>
              <a:t>Ro</a:t>
            </a:r>
            <a:r>
              <a:rPr lang="zh-CN" altLang="en-US" dirty="0"/>
              <a:t>参数：只读</a:t>
            </a:r>
            <a:endParaRPr lang="en-US" altLang="zh-CN" dirty="0"/>
          </a:p>
          <a:p>
            <a:r>
              <a:rPr lang="en-US" altLang="zh-CN" dirty="0"/>
              <a:t>Boot</a:t>
            </a:r>
            <a:r>
              <a:rPr lang="zh-CN" altLang="en-US" dirty="0"/>
              <a:t>命令：启动</a:t>
            </a:r>
          </a:p>
        </p:txBody>
      </p:sp>
    </p:spTree>
    <p:extLst>
      <p:ext uri="{BB962C8B-B14F-4D97-AF65-F5344CB8AC3E}">
        <p14:creationId xmlns:p14="http://schemas.microsoft.com/office/powerpoint/2010/main" val="42341540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3"/>
          <p:cNvSpPr>
            <a:spLocks noGrp="1" noChangeArrowheads="1"/>
          </p:cNvSpPr>
          <p:nvPr>
            <p:ph type="body" idx="1"/>
          </p:nvPr>
        </p:nvSpPr>
        <p:spPr/>
        <p:txBody>
          <a:bodyPr/>
          <a:lstStyle/>
          <a:p>
            <a:pPr eaLnBrk="1" hangingPunct="1">
              <a:lnSpc>
                <a:spcPct val="90000"/>
              </a:lnSpc>
            </a:pPr>
            <a:r>
              <a:rPr lang="zh-CN" altLang="en-US" dirty="0" smtClean="0"/>
              <a:t>和</a:t>
            </a:r>
            <a:r>
              <a:rPr lang="en-US" altLang="zh-CN" dirty="0"/>
              <a:t>OS</a:t>
            </a:r>
            <a:r>
              <a:rPr lang="zh-CN" altLang="en-US" dirty="0" smtClean="0"/>
              <a:t>启动相关的数据和代码</a:t>
            </a:r>
            <a:endParaRPr lang="zh-CN" altLang="en-US" dirty="0"/>
          </a:p>
          <a:p>
            <a:pPr eaLnBrk="1" hangingPunct="1">
              <a:lnSpc>
                <a:spcPct val="90000"/>
              </a:lnSpc>
            </a:pPr>
            <a:r>
              <a:rPr lang="zh-CN" altLang="en-US" dirty="0" smtClean="0"/>
              <a:t>存放</a:t>
            </a:r>
            <a:r>
              <a:rPr lang="zh-CN" altLang="en-US" dirty="0"/>
              <a:t>在主启动扇区（</a:t>
            </a:r>
            <a:r>
              <a:rPr lang="en-US" altLang="zh-CN" dirty="0"/>
              <a:t>Main </a:t>
            </a:r>
            <a:r>
              <a:rPr lang="en-US" altLang="zh-CN" dirty="0" smtClean="0"/>
              <a:t>Boot Sector</a:t>
            </a:r>
            <a:r>
              <a:rPr lang="zh-CN" altLang="en-US" dirty="0"/>
              <a:t>）</a:t>
            </a:r>
            <a:endParaRPr lang="en-US" altLang="zh-CN" dirty="0"/>
          </a:p>
          <a:p>
            <a:pPr eaLnBrk="1" hangingPunct="1">
              <a:lnSpc>
                <a:spcPct val="90000"/>
              </a:lnSpc>
            </a:pPr>
            <a:r>
              <a:rPr lang="en-US" altLang="zh-CN" dirty="0" smtClean="0"/>
              <a:t>512 </a:t>
            </a:r>
            <a:r>
              <a:rPr lang="en-US" altLang="zh-CN" dirty="0"/>
              <a:t>BYTES</a:t>
            </a:r>
          </a:p>
          <a:p>
            <a:pPr eaLnBrk="1" hangingPunct="1">
              <a:lnSpc>
                <a:spcPct val="90000"/>
              </a:lnSpc>
            </a:pPr>
            <a:r>
              <a:rPr lang="zh-CN" altLang="en-US" dirty="0" smtClean="0"/>
              <a:t>结束：</a:t>
            </a:r>
            <a:r>
              <a:rPr lang="en-US" altLang="zh-CN" dirty="0" smtClean="0"/>
              <a:t>AA55h</a:t>
            </a:r>
            <a:endParaRPr lang="en-US" altLang="zh-CN" dirty="0"/>
          </a:p>
        </p:txBody>
      </p:sp>
      <p:sp>
        <p:nvSpPr>
          <p:cNvPr id="2" name="标题 1"/>
          <p:cNvSpPr>
            <a:spLocks noGrp="1"/>
          </p:cNvSpPr>
          <p:nvPr>
            <p:ph type="title"/>
          </p:nvPr>
        </p:nvSpPr>
        <p:spPr>
          <a:xfrm>
            <a:off x="146050" y="-36007"/>
            <a:ext cx="5254625" cy="584775"/>
          </a:xfrm>
        </p:spPr>
        <p:txBody>
          <a:bodyPr/>
          <a:lstStyle/>
          <a:p>
            <a:r>
              <a:rPr lang="en-US" altLang="zh-CN" dirty="0" err="1"/>
              <a:t>MBR:Main</a:t>
            </a:r>
            <a:r>
              <a:rPr lang="en-US" altLang="zh-CN" dirty="0"/>
              <a:t> Boot Record</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6050" y="-36007"/>
            <a:ext cx="7702574" cy="584775"/>
          </a:xfrm>
        </p:spPr>
        <p:txBody>
          <a:bodyPr/>
          <a:lstStyle/>
          <a:p>
            <a:r>
              <a:rPr lang="en-US" altLang="zh-CN" dirty="0"/>
              <a:t>MBR</a:t>
            </a:r>
            <a:r>
              <a:rPr lang="zh-CN" altLang="en-US" dirty="0"/>
              <a:t>与</a:t>
            </a:r>
            <a:r>
              <a:rPr lang="en-US" altLang="zh-CN" dirty="0" err="1"/>
              <a:t>bootloader</a:t>
            </a:r>
            <a:r>
              <a:rPr lang="zh-CN" altLang="en-US" dirty="0"/>
              <a:t>以及硬盘分区</a:t>
            </a:r>
            <a:r>
              <a:rPr lang="en-US" altLang="zh-CN" dirty="0"/>
              <a:t>/</a:t>
            </a:r>
            <a:r>
              <a:rPr lang="zh-CN" altLang="en-US" dirty="0"/>
              <a:t>格式化</a:t>
            </a:r>
          </a:p>
        </p:txBody>
      </p:sp>
      <p:sp>
        <p:nvSpPr>
          <p:cNvPr id="3" name="内容占位符 2"/>
          <p:cNvSpPr>
            <a:spLocks noGrp="1"/>
          </p:cNvSpPr>
          <p:nvPr>
            <p:ph idx="1"/>
          </p:nvPr>
        </p:nvSpPr>
        <p:spPr/>
        <p:txBody>
          <a:bodyPr/>
          <a:lstStyle/>
          <a:p>
            <a:r>
              <a:rPr lang="en-US" altLang="zh-CN" dirty="0" err="1"/>
              <a:t>MBR:Main</a:t>
            </a:r>
            <a:r>
              <a:rPr lang="en-US" altLang="zh-CN" dirty="0"/>
              <a:t> Boot Record</a:t>
            </a:r>
            <a:endParaRPr lang="zh-CN" altLang="en-US" dirty="0"/>
          </a:p>
        </p:txBody>
      </p:sp>
      <p:sp>
        <p:nvSpPr>
          <p:cNvPr id="4" name="矩形 3"/>
          <p:cNvSpPr/>
          <p:nvPr/>
        </p:nvSpPr>
        <p:spPr bwMode="auto">
          <a:xfrm>
            <a:off x="1151880" y="1196752"/>
            <a:ext cx="7272808" cy="266429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grpSp>
        <p:nvGrpSpPr>
          <p:cNvPr id="20" name="组合 19"/>
          <p:cNvGrpSpPr/>
          <p:nvPr/>
        </p:nvGrpSpPr>
        <p:grpSpPr>
          <a:xfrm>
            <a:off x="2024360" y="1196752"/>
            <a:ext cx="1863824" cy="2664296"/>
            <a:chOff x="2024360" y="1196752"/>
            <a:chExt cx="1863824" cy="2664296"/>
          </a:xfrm>
        </p:grpSpPr>
        <p:sp>
          <p:nvSpPr>
            <p:cNvPr id="7" name="矩形 6"/>
            <p:cNvSpPr/>
            <p:nvPr/>
          </p:nvSpPr>
          <p:spPr bwMode="auto">
            <a:xfrm>
              <a:off x="2024360" y="1196752"/>
              <a:ext cx="1863824" cy="266429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
          <p:nvSpPr>
            <p:cNvPr id="5" name="TextBox 4"/>
            <p:cNvSpPr txBox="1"/>
            <p:nvPr/>
          </p:nvSpPr>
          <p:spPr>
            <a:xfrm>
              <a:off x="2096368" y="2060848"/>
              <a:ext cx="1791816" cy="769441"/>
            </a:xfrm>
            <a:prstGeom prst="rect">
              <a:avLst/>
            </a:prstGeom>
            <a:noFill/>
          </p:spPr>
          <p:txBody>
            <a:bodyPr wrap="square" rtlCol="0">
              <a:spAutoFit/>
            </a:bodyPr>
            <a:lstStyle/>
            <a:p>
              <a:pPr algn="ctr">
                <a:buNone/>
              </a:pPr>
              <a:r>
                <a:rPr lang="en-US" altLang="zh-CN" dirty="0"/>
                <a:t>Windows</a:t>
              </a:r>
            </a:p>
            <a:p>
              <a:pPr>
                <a:buNone/>
              </a:pPr>
              <a:r>
                <a:rPr lang="en-US" altLang="zh-CN" dirty="0"/>
                <a:t>FAT32/NTFS</a:t>
              </a:r>
              <a:endParaRPr lang="zh-CN" altLang="en-US" dirty="0"/>
            </a:p>
          </p:txBody>
        </p:sp>
      </p:grpSp>
      <p:grpSp>
        <p:nvGrpSpPr>
          <p:cNvPr id="22" name="组合 21"/>
          <p:cNvGrpSpPr/>
          <p:nvPr/>
        </p:nvGrpSpPr>
        <p:grpSpPr>
          <a:xfrm>
            <a:off x="6408464" y="1196752"/>
            <a:ext cx="2016224" cy="2664296"/>
            <a:chOff x="6408464" y="1196752"/>
            <a:chExt cx="2016224" cy="2664296"/>
          </a:xfrm>
        </p:grpSpPr>
        <p:sp>
          <p:nvSpPr>
            <p:cNvPr id="11" name="TextBox 10"/>
            <p:cNvSpPr txBox="1"/>
            <p:nvPr/>
          </p:nvSpPr>
          <p:spPr>
            <a:xfrm>
              <a:off x="6488856" y="2276872"/>
              <a:ext cx="1791816" cy="400110"/>
            </a:xfrm>
            <a:prstGeom prst="rect">
              <a:avLst/>
            </a:prstGeom>
            <a:noFill/>
          </p:spPr>
          <p:txBody>
            <a:bodyPr wrap="square" rtlCol="0">
              <a:spAutoFit/>
            </a:bodyPr>
            <a:lstStyle/>
            <a:p>
              <a:pPr algn="ctr">
                <a:buNone/>
              </a:pPr>
              <a:r>
                <a:rPr lang="zh-CN" altLang="en-US" dirty="0"/>
                <a:t>其他文件系统</a:t>
              </a:r>
              <a:endParaRPr lang="en-US" altLang="zh-CN" dirty="0"/>
            </a:p>
          </p:txBody>
        </p:sp>
        <p:sp>
          <p:nvSpPr>
            <p:cNvPr id="12" name="矩形 11"/>
            <p:cNvSpPr/>
            <p:nvPr/>
          </p:nvSpPr>
          <p:spPr bwMode="auto">
            <a:xfrm>
              <a:off x="6408464" y="1196752"/>
              <a:ext cx="2016224" cy="266429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grpSp>
      <p:grpSp>
        <p:nvGrpSpPr>
          <p:cNvPr id="15" name="组合 14"/>
          <p:cNvGrpSpPr/>
          <p:nvPr/>
        </p:nvGrpSpPr>
        <p:grpSpPr>
          <a:xfrm>
            <a:off x="1151880" y="1196752"/>
            <a:ext cx="872480" cy="2664296"/>
            <a:chOff x="1151880" y="1196752"/>
            <a:chExt cx="872480" cy="2664296"/>
          </a:xfrm>
        </p:grpSpPr>
        <p:sp>
          <p:nvSpPr>
            <p:cNvPr id="13" name="矩形 12"/>
            <p:cNvSpPr/>
            <p:nvPr/>
          </p:nvSpPr>
          <p:spPr bwMode="auto">
            <a:xfrm>
              <a:off x="1151880" y="1196752"/>
              <a:ext cx="872480" cy="266429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
          <p:nvSpPr>
            <p:cNvPr id="14" name="TextBox 13"/>
            <p:cNvSpPr txBox="1"/>
            <p:nvPr/>
          </p:nvSpPr>
          <p:spPr>
            <a:xfrm>
              <a:off x="1223888" y="2213248"/>
              <a:ext cx="792088" cy="400110"/>
            </a:xfrm>
            <a:prstGeom prst="rect">
              <a:avLst/>
            </a:prstGeom>
            <a:noFill/>
          </p:spPr>
          <p:txBody>
            <a:bodyPr wrap="square" rtlCol="0">
              <a:spAutoFit/>
            </a:bodyPr>
            <a:lstStyle/>
            <a:p>
              <a:pPr>
                <a:buNone/>
              </a:pPr>
              <a:r>
                <a:rPr lang="en-US" altLang="zh-CN" dirty="0"/>
                <a:t>MBR</a:t>
              </a:r>
              <a:endParaRPr lang="zh-CN" altLang="en-US" dirty="0"/>
            </a:p>
          </p:txBody>
        </p:sp>
      </p:grpSp>
      <p:sp>
        <p:nvSpPr>
          <p:cNvPr id="16" name="矩形 15"/>
          <p:cNvSpPr/>
          <p:nvPr/>
        </p:nvSpPr>
        <p:spPr bwMode="auto">
          <a:xfrm>
            <a:off x="2052848" y="1230880"/>
            <a:ext cx="355848" cy="368424"/>
          </a:xfrm>
          <a:prstGeom prst="rect">
            <a:avLst/>
          </a:prstGeom>
          <a:solidFill>
            <a:srgbClr val="55AF84"/>
          </a:solidFill>
          <a:ln w="28575" cap="flat" cmpd="sng" algn="ctr">
            <a:solidFill>
              <a:srgbClr val="55AF8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grpSp>
        <p:nvGrpSpPr>
          <p:cNvPr id="21" name="组合 20"/>
          <p:cNvGrpSpPr/>
          <p:nvPr/>
        </p:nvGrpSpPr>
        <p:grpSpPr>
          <a:xfrm>
            <a:off x="3896568" y="1196752"/>
            <a:ext cx="2511896" cy="2664296"/>
            <a:chOff x="3896568" y="1196752"/>
            <a:chExt cx="2511896" cy="2664296"/>
          </a:xfrm>
        </p:grpSpPr>
        <p:sp>
          <p:nvSpPr>
            <p:cNvPr id="8" name="矩形 7"/>
            <p:cNvSpPr/>
            <p:nvPr/>
          </p:nvSpPr>
          <p:spPr bwMode="auto">
            <a:xfrm>
              <a:off x="3896568" y="1196752"/>
              <a:ext cx="2511896" cy="2664296"/>
            </a:xfrm>
            <a:prstGeom prst="rect">
              <a:avLst/>
            </a:prstGeom>
            <a:no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
          <p:nvSpPr>
            <p:cNvPr id="10" name="TextBox 9"/>
            <p:cNvSpPr txBox="1"/>
            <p:nvPr/>
          </p:nvSpPr>
          <p:spPr>
            <a:xfrm>
              <a:off x="4256608" y="2083495"/>
              <a:ext cx="1791816" cy="769441"/>
            </a:xfrm>
            <a:prstGeom prst="rect">
              <a:avLst/>
            </a:prstGeom>
            <a:noFill/>
          </p:spPr>
          <p:txBody>
            <a:bodyPr wrap="square" rtlCol="0">
              <a:spAutoFit/>
            </a:bodyPr>
            <a:lstStyle/>
            <a:p>
              <a:pPr algn="ctr">
                <a:buNone/>
              </a:pPr>
              <a:r>
                <a:rPr lang="en-US" altLang="zh-CN" dirty="0"/>
                <a:t>Linux</a:t>
              </a:r>
            </a:p>
            <a:p>
              <a:pPr>
                <a:buNone/>
              </a:pPr>
              <a:r>
                <a:rPr lang="en-US" altLang="zh-CN" dirty="0"/>
                <a:t>EXT2/EXT3/...</a:t>
              </a:r>
              <a:endParaRPr lang="zh-CN" altLang="en-US" dirty="0"/>
            </a:p>
          </p:txBody>
        </p:sp>
      </p:grpSp>
      <p:sp>
        <p:nvSpPr>
          <p:cNvPr id="25" name="矩形 24"/>
          <p:cNvSpPr/>
          <p:nvPr/>
        </p:nvSpPr>
        <p:spPr bwMode="auto">
          <a:xfrm>
            <a:off x="3925056" y="1216416"/>
            <a:ext cx="355848" cy="368424"/>
          </a:xfrm>
          <a:prstGeom prst="rect">
            <a:avLst/>
          </a:prstGeom>
          <a:solidFill>
            <a:srgbClr val="55AF84"/>
          </a:solidFill>
          <a:ln w="28575" cap="flat" cmpd="sng" algn="ctr">
            <a:solidFill>
              <a:srgbClr val="55AF8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
        <p:nvSpPr>
          <p:cNvPr id="26" name="矩形 25"/>
          <p:cNvSpPr/>
          <p:nvPr/>
        </p:nvSpPr>
        <p:spPr bwMode="auto">
          <a:xfrm>
            <a:off x="6435504" y="1231168"/>
            <a:ext cx="355848" cy="368424"/>
          </a:xfrm>
          <a:prstGeom prst="rect">
            <a:avLst/>
          </a:prstGeom>
          <a:solidFill>
            <a:srgbClr val="55AF84"/>
          </a:solidFill>
          <a:ln w="28575" cap="flat" cmpd="sng" algn="ctr">
            <a:solidFill>
              <a:srgbClr val="55AF8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
        <p:nvSpPr>
          <p:cNvPr id="27" name="矩形 26"/>
          <p:cNvSpPr/>
          <p:nvPr/>
        </p:nvSpPr>
        <p:spPr bwMode="auto">
          <a:xfrm>
            <a:off x="1181376" y="1226248"/>
            <a:ext cx="355848" cy="368424"/>
          </a:xfrm>
          <a:prstGeom prst="rect">
            <a:avLst/>
          </a:prstGeom>
          <a:solidFill>
            <a:srgbClr val="0070C0"/>
          </a:solid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grpSp>
        <p:nvGrpSpPr>
          <p:cNvPr id="24" name="组合 23"/>
          <p:cNvGrpSpPr/>
          <p:nvPr/>
        </p:nvGrpSpPr>
        <p:grpSpPr>
          <a:xfrm>
            <a:off x="724024" y="4077072"/>
            <a:ext cx="8492753" cy="408494"/>
            <a:chOff x="724024" y="4253026"/>
            <a:chExt cx="5716366" cy="408494"/>
          </a:xfrm>
        </p:grpSpPr>
        <p:sp>
          <p:nvSpPr>
            <p:cNvPr id="28" name="矩形 27"/>
            <p:cNvSpPr/>
            <p:nvPr/>
          </p:nvSpPr>
          <p:spPr bwMode="auto">
            <a:xfrm>
              <a:off x="724024" y="4293096"/>
              <a:ext cx="236695" cy="368424"/>
            </a:xfrm>
            <a:prstGeom prst="rect">
              <a:avLst/>
            </a:prstGeom>
            <a:solidFill>
              <a:srgbClr val="55AF84"/>
            </a:solidFill>
            <a:ln w="28575" cap="flat" cmpd="sng" algn="ctr">
              <a:solidFill>
                <a:srgbClr val="55AF84"/>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
          <p:nvSpPr>
            <p:cNvPr id="23" name="TextBox 22"/>
            <p:cNvSpPr txBox="1"/>
            <p:nvPr/>
          </p:nvSpPr>
          <p:spPr>
            <a:xfrm>
              <a:off x="1056895" y="4253026"/>
              <a:ext cx="5383495" cy="400110"/>
            </a:xfrm>
            <a:prstGeom prst="rect">
              <a:avLst/>
            </a:prstGeom>
            <a:noFill/>
          </p:spPr>
          <p:txBody>
            <a:bodyPr wrap="square" rtlCol="0">
              <a:spAutoFit/>
            </a:bodyPr>
            <a:lstStyle/>
            <a:p>
              <a:r>
                <a:rPr lang="zh-CN" altLang="en-US" dirty="0"/>
                <a:t>启动扇区（</a:t>
              </a:r>
              <a:r>
                <a:rPr lang="en-US" altLang="zh-CN" dirty="0"/>
                <a:t>Boot Sector</a:t>
              </a:r>
              <a:r>
                <a:rPr lang="zh-CN" altLang="en-US" dirty="0"/>
                <a:t>）</a:t>
              </a:r>
              <a:r>
                <a:rPr lang="en-US" altLang="zh-CN" dirty="0"/>
                <a:t>: </a:t>
              </a:r>
              <a:r>
                <a:rPr lang="en-US" altLang="zh-CN" dirty="0" err="1" smtClean="0"/>
                <a:t>BootLoader</a:t>
              </a:r>
              <a:r>
                <a:rPr lang="zh-CN" altLang="en-US" dirty="0" smtClean="0"/>
                <a:t>，引导</a:t>
              </a:r>
              <a:r>
                <a:rPr lang="en-US" altLang="zh-CN" dirty="0" smtClean="0"/>
                <a:t>OS</a:t>
              </a:r>
              <a:endParaRPr lang="zh-CN" altLang="en-US" dirty="0"/>
            </a:p>
          </p:txBody>
        </p:sp>
      </p:grpSp>
      <p:grpSp>
        <p:nvGrpSpPr>
          <p:cNvPr id="29" name="组合 28"/>
          <p:cNvGrpSpPr/>
          <p:nvPr/>
        </p:nvGrpSpPr>
        <p:grpSpPr>
          <a:xfrm>
            <a:off x="719832" y="4532674"/>
            <a:ext cx="8784976" cy="408494"/>
            <a:chOff x="719832" y="4901098"/>
            <a:chExt cx="8784976" cy="408494"/>
          </a:xfrm>
        </p:grpSpPr>
        <p:sp>
          <p:nvSpPr>
            <p:cNvPr id="30" name="矩形 29"/>
            <p:cNvSpPr/>
            <p:nvPr/>
          </p:nvSpPr>
          <p:spPr bwMode="auto">
            <a:xfrm>
              <a:off x="719832" y="4941168"/>
              <a:ext cx="355848" cy="368424"/>
            </a:xfrm>
            <a:prstGeom prst="rect">
              <a:avLst/>
            </a:prstGeom>
            <a:solidFill>
              <a:srgbClr val="0070C0"/>
            </a:solidFill>
            <a:ln w="28575"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
          <p:nvSpPr>
            <p:cNvPr id="31" name="TextBox 30"/>
            <p:cNvSpPr txBox="1"/>
            <p:nvPr/>
          </p:nvSpPr>
          <p:spPr>
            <a:xfrm>
              <a:off x="1223888" y="4901098"/>
              <a:ext cx="8280920" cy="400110"/>
            </a:xfrm>
            <a:prstGeom prst="rect">
              <a:avLst/>
            </a:prstGeom>
            <a:noFill/>
          </p:spPr>
          <p:txBody>
            <a:bodyPr wrap="square" rtlCol="0">
              <a:spAutoFit/>
            </a:bodyPr>
            <a:lstStyle/>
            <a:p>
              <a:r>
                <a:rPr lang="zh-CN" altLang="en-US" dirty="0"/>
                <a:t>主启动扇区（</a:t>
              </a:r>
              <a:r>
                <a:rPr lang="en-US" altLang="zh-CN" dirty="0"/>
                <a:t>Main boot sector</a:t>
              </a:r>
              <a:r>
                <a:rPr lang="zh-CN" altLang="en-US" dirty="0"/>
                <a:t>）</a:t>
              </a:r>
              <a:r>
                <a:rPr lang="en-US" altLang="zh-CN" dirty="0"/>
                <a:t>:</a:t>
              </a:r>
              <a:r>
                <a:rPr lang="en-US" altLang="zh-CN" dirty="0" err="1"/>
                <a:t>BootLoader</a:t>
              </a:r>
              <a:r>
                <a:rPr lang="zh-CN" altLang="en-US" dirty="0"/>
                <a:t>或更强功能的启动管理</a:t>
              </a:r>
            </a:p>
          </p:txBody>
        </p:sp>
      </p:grpSp>
      <p:sp>
        <p:nvSpPr>
          <p:cNvPr id="320512" name="矩形 320511"/>
          <p:cNvSpPr/>
          <p:nvPr/>
        </p:nvSpPr>
        <p:spPr>
          <a:xfrm>
            <a:off x="1769057" y="4954523"/>
            <a:ext cx="7303703" cy="1138773"/>
          </a:xfrm>
          <a:prstGeom prst="rect">
            <a:avLst/>
          </a:prstGeom>
        </p:spPr>
        <p:txBody>
          <a:bodyPr wrap="square">
            <a:spAutoFit/>
          </a:bodyPr>
          <a:lstStyle/>
          <a:p>
            <a:r>
              <a:rPr lang="zh-CN" altLang="en-US" b="1" dirty="0"/>
              <a:t>提供菜单</a:t>
            </a:r>
            <a:r>
              <a:rPr lang="zh-CN" altLang="en-US" dirty="0" smtClean="0"/>
              <a:t>：可选择</a:t>
            </a:r>
            <a:r>
              <a:rPr lang="zh-CN" altLang="en-US" dirty="0"/>
              <a:t>不同的启动</a:t>
            </a:r>
            <a:r>
              <a:rPr lang="zh-CN" altLang="en-US" dirty="0" smtClean="0"/>
              <a:t>项目 </a:t>
            </a:r>
            <a:endParaRPr lang="zh-CN" altLang="en-US" dirty="0"/>
          </a:p>
          <a:p>
            <a:r>
              <a:rPr lang="zh-CN" altLang="en-US" b="1" dirty="0"/>
              <a:t>加载核心文件</a:t>
            </a:r>
            <a:r>
              <a:rPr lang="zh-CN" altLang="en-US" dirty="0"/>
              <a:t>：直接指向可启动的程序</a:t>
            </a:r>
            <a:r>
              <a:rPr lang="zh-CN" altLang="en-US" dirty="0" smtClean="0"/>
              <a:t>区段加载</a:t>
            </a:r>
            <a:r>
              <a:rPr lang="en-US" altLang="zh-CN" dirty="0" smtClean="0"/>
              <a:t>OS</a:t>
            </a:r>
            <a:r>
              <a:rPr lang="zh-CN" altLang="en-US" dirty="0" smtClean="0"/>
              <a:t>操作系统</a:t>
            </a:r>
            <a:r>
              <a:rPr lang="zh-CN" altLang="en-US" dirty="0"/>
              <a:t>； </a:t>
            </a:r>
          </a:p>
          <a:p>
            <a:r>
              <a:rPr lang="zh-CN" altLang="en-US" b="1" dirty="0"/>
              <a:t>跳转其他</a:t>
            </a:r>
            <a:r>
              <a:rPr lang="en-US" altLang="zh-CN" b="1" dirty="0"/>
              <a:t>Loader</a:t>
            </a:r>
            <a:r>
              <a:rPr lang="zh-CN" altLang="en-US" dirty="0" smtClean="0"/>
              <a:t>：跳转到其他</a:t>
            </a:r>
            <a:r>
              <a:rPr lang="en-US" altLang="zh-CN" dirty="0" smtClean="0"/>
              <a:t>PBR</a:t>
            </a:r>
            <a:r>
              <a:rPr lang="zh-CN" altLang="en-US" dirty="0" smtClean="0"/>
              <a:t>的</a:t>
            </a:r>
            <a:r>
              <a:rPr lang="en-US" altLang="zh-CN" dirty="0" smtClean="0"/>
              <a:t>boot loader</a:t>
            </a:r>
            <a:r>
              <a:rPr lang="zh-CN" altLang="en-US" dirty="0" smtClean="0"/>
              <a:t>加载</a:t>
            </a:r>
            <a:r>
              <a:rPr lang="en-US" altLang="zh-CN" dirty="0" smtClean="0"/>
              <a:t>OS</a:t>
            </a:r>
            <a:r>
              <a:rPr lang="zh-CN" altLang="en-US" dirty="0" smtClean="0"/>
              <a:t>。</a:t>
            </a:r>
            <a:endParaRPr lang="zh-CN" altLang="en-US" dirty="0"/>
          </a:p>
        </p:txBody>
      </p:sp>
      <p:sp>
        <p:nvSpPr>
          <p:cNvPr id="6" name="矩形 5"/>
          <p:cNvSpPr/>
          <p:nvPr/>
        </p:nvSpPr>
        <p:spPr>
          <a:xfrm>
            <a:off x="5832400" y="3933056"/>
            <a:ext cx="3456384" cy="707886"/>
          </a:xfrm>
          <a:prstGeom prst="rect">
            <a:avLst/>
          </a:prstGeom>
          <a:solidFill>
            <a:schemeClr val="accent1"/>
          </a:solidFill>
        </p:spPr>
        <p:txBody>
          <a:bodyPr wrap="square">
            <a:spAutoFit/>
          </a:bodyPr>
          <a:lstStyle/>
          <a:p>
            <a:pPr>
              <a:buNone/>
            </a:pPr>
            <a:r>
              <a:rPr lang="zh-CN" altLang="en-US" dirty="0">
                <a:solidFill>
                  <a:schemeClr val="hlink"/>
                </a:solidFill>
              </a:rPr>
              <a:t>分区</a:t>
            </a:r>
            <a:r>
              <a:rPr lang="en-US" altLang="zh-CN" dirty="0">
                <a:solidFill>
                  <a:srgbClr val="FF0000"/>
                </a:solidFill>
              </a:rPr>
              <a:t>/</a:t>
            </a:r>
            <a:r>
              <a:rPr lang="zh-CN" altLang="en-US" dirty="0">
                <a:solidFill>
                  <a:srgbClr val="FF0000"/>
                </a:solidFill>
              </a:rPr>
              <a:t>次</a:t>
            </a:r>
            <a:r>
              <a:rPr lang="zh-CN" altLang="en-US" dirty="0">
                <a:solidFill>
                  <a:schemeClr val="hlink"/>
                </a:solidFill>
              </a:rPr>
              <a:t>引导记录：</a:t>
            </a:r>
            <a:r>
              <a:rPr lang="en-US" altLang="zh-CN" dirty="0"/>
              <a:t>Partition Boot Record</a:t>
            </a:r>
            <a:r>
              <a:rPr lang="zh-CN" altLang="en-US" dirty="0"/>
              <a:t>，</a:t>
            </a:r>
            <a:r>
              <a:rPr lang="en-US" altLang="zh-CN" dirty="0">
                <a:solidFill>
                  <a:schemeClr val="hlink"/>
                </a:solidFill>
              </a:rPr>
              <a:t>PBR</a:t>
            </a:r>
            <a:endParaRPr lang="zh-CN" altLang="en-US" dirty="0"/>
          </a:p>
        </p:txBody>
      </p:sp>
    </p:spTree>
    <p:extLst>
      <p:ext uri="{BB962C8B-B14F-4D97-AF65-F5344CB8AC3E}">
        <p14:creationId xmlns:p14="http://schemas.microsoft.com/office/powerpoint/2010/main" val="252125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05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26" grpId="0" animBg="1"/>
      <p:bldP spid="27" grpId="0" animBg="1"/>
      <p:bldP spid="320512" grpId="0"/>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146050" y="-33338"/>
            <a:ext cx="5254625" cy="584201"/>
          </a:xfrm>
        </p:spPr>
        <p:txBody>
          <a:bodyPr/>
          <a:lstStyle/>
          <a:p>
            <a:pPr eaLnBrk="1" hangingPunct="1"/>
            <a:r>
              <a:rPr lang="zh-CN" altLang="en-US"/>
              <a:t>操作系统的安装过程</a:t>
            </a:r>
          </a:p>
        </p:txBody>
      </p:sp>
      <p:sp>
        <p:nvSpPr>
          <p:cNvPr id="37891" name="Rectangle 3"/>
          <p:cNvSpPr>
            <a:spLocks noGrp="1" noChangeArrowheads="1"/>
          </p:cNvSpPr>
          <p:nvPr>
            <p:ph type="body" idx="1"/>
          </p:nvPr>
        </p:nvSpPr>
        <p:spPr/>
        <p:txBody>
          <a:bodyPr/>
          <a:lstStyle/>
          <a:p>
            <a:pPr eaLnBrk="1" hangingPunct="1"/>
            <a:r>
              <a:rPr lang="zh-CN" altLang="en-US" dirty="0"/>
              <a:t>安装过程</a:t>
            </a:r>
            <a:endParaRPr lang="en-US" altLang="zh-CN" dirty="0"/>
          </a:p>
          <a:p>
            <a:pPr lvl="1" eaLnBrk="1" hangingPunct="1"/>
            <a:r>
              <a:rPr lang="zh-CN" altLang="en-US" dirty="0"/>
              <a:t>把</a:t>
            </a:r>
            <a:r>
              <a:rPr lang="en-US" altLang="zh-CN" dirty="0"/>
              <a:t>OS</a:t>
            </a:r>
            <a:r>
              <a:rPr lang="zh-CN" altLang="en-US" dirty="0"/>
              <a:t>映像拷贝到存储空间；</a:t>
            </a:r>
          </a:p>
          <a:p>
            <a:pPr lvl="2" eaLnBrk="1" hangingPunct="1"/>
            <a:r>
              <a:rPr lang="zh-CN" altLang="en-US" dirty="0"/>
              <a:t>拷贝</a:t>
            </a:r>
            <a:r>
              <a:rPr lang="en-US" altLang="zh-CN" dirty="0"/>
              <a:t>/</a:t>
            </a:r>
            <a:r>
              <a:rPr lang="zh-CN" altLang="en-US" dirty="0"/>
              <a:t>安装位置：硬盘</a:t>
            </a:r>
          </a:p>
          <a:p>
            <a:pPr lvl="1" eaLnBrk="1" hangingPunct="1"/>
            <a:r>
              <a:rPr lang="zh-CN" altLang="en-US" dirty="0"/>
              <a:t>写</a:t>
            </a:r>
            <a:r>
              <a:rPr lang="zh-CN" altLang="en-US" dirty="0" smtClean="0"/>
              <a:t>启动相关的数据和代码（</a:t>
            </a:r>
            <a:r>
              <a:rPr lang="en-US" altLang="zh-CN" dirty="0" smtClean="0"/>
              <a:t>Boot Code</a:t>
            </a:r>
            <a:r>
              <a:rPr lang="zh-CN" altLang="en-US" dirty="0" smtClean="0"/>
              <a:t>）</a:t>
            </a:r>
            <a:endParaRPr lang="en-US" altLang="zh-CN" dirty="0" smtClean="0"/>
          </a:p>
          <a:p>
            <a:pPr lvl="2" eaLnBrk="1" hangingPunct="1"/>
            <a:r>
              <a:rPr lang="en-US" altLang="zh-CN" dirty="0" smtClean="0">
                <a:solidFill>
                  <a:srgbClr val="FF0000"/>
                </a:solidFill>
              </a:rPr>
              <a:t>MBR</a:t>
            </a:r>
            <a:r>
              <a:rPr lang="zh-CN" altLang="en-US" dirty="0"/>
              <a:t>扇区</a:t>
            </a:r>
            <a:r>
              <a:rPr lang="zh-CN" altLang="en-US" sz="2400" dirty="0"/>
              <a:t>（</a:t>
            </a:r>
            <a:r>
              <a:rPr lang="en-US" altLang="zh-CN" sz="2400" dirty="0">
                <a:solidFill>
                  <a:srgbClr val="FF0000"/>
                </a:solidFill>
              </a:rPr>
              <a:t>M</a:t>
            </a:r>
            <a:r>
              <a:rPr lang="en-US" altLang="zh-CN" sz="2400" dirty="0"/>
              <a:t>aster </a:t>
            </a:r>
            <a:r>
              <a:rPr lang="en-US" altLang="zh-CN" sz="2400" dirty="0">
                <a:solidFill>
                  <a:srgbClr val="FF0000"/>
                </a:solidFill>
              </a:rPr>
              <a:t>B</a:t>
            </a:r>
            <a:r>
              <a:rPr lang="en-US" altLang="zh-CN" sz="2400" dirty="0"/>
              <a:t>oot </a:t>
            </a:r>
            <a:r>
              <a:rPr lang="en-US" altLang="zh-CN" sz="2400" dirty="0">
                <a:solidFill>
                  <a:srgbClr val="FF0000"/>
                </a:solidFill>
              </a:rPr>
              <a:t>R</a:t>
            </a:r>
            <a:r>
              <a:rPr lang="en-US" altLang="zh-CN" sz="2400" dirty="0"/>
              <a:t>ecord Sector</a:t>
            </a:r>
            <a:r>
              <a:rPr lang="zh-CN" altLang="en-US" sz="2400" dirty="0" smtClean="0"/>
              <a:t>）</a:t>
            </a:r>
            <a:endParaRPr lang="en-US" altLang="zh-CN" sz="2400" dirty="0" smtClean="0"/>
          </a:p>
          <a:p>
            <a:pPr lvl="2" eaLnBrk="1" hangingPunct="1"/>
            <a:r>
              <a:rPr lang="en-US" altLang="zh-CN" sz="2400" dirty="0" smtClean="0">
                <a:solidFill>
                  <a:srgbClr val="FF0000"/>
                </a:solidFill>
              </a:rPr>
              <a:t>PBR</a:t>
            </a:r>
            <a:r>
              <a:rPr lang="zh-CN" altLang="en-US" sz="2400" dirty="0"/>
              <a:t>扇区（</a:t>
            </a:r>
            <a:r>
              <a:rPr lang="en-US" altLang="zh-CN" sz="2400" dirty="0"/>
              <a:t> </a:t>
            </a:r>
            <a:r>
              <a:rPr lang="en-US" altLang="zh-CN" sz="2400" dirty="0">
                <a:solidFill>
                  <a:srgbClr val="FF0000"/>
                </a:solidFill>
              </a:rPr>
              <a:t>P</a:t>
            </a:r>
            <a:r>
              <a:rPr lang="en-US" altLang="zh-CN" sz="2400" dirty="0"/>
              <a:t>artition </a:t>
            </a:r>
            <a:r>
              <a:rPr lang="en-US" altLang="zh-CN" sz="2400" dirty="0">
                <a:solidFill>
                  <a:srgbClr val="FF0000"/>
                </a:solidFill>
              </a:rPr>
              <a:t>B</a:t>
            </a:r>
            <a:r>
              <a:rPr lang="en-US" altLang="zh-CN" sz="2400" dirty="0"/>
              <a:t>oot </a:t>
            </a:r>
            <a:r>
              <a:rPr lang="en-US" altLang="zh-CN" sz="2400" dirty="0">
                <a:solidFill>
                  <a:srgbClr val="FF0000"/>
                </a:solidFill>
              </a:rPr>
              <a:t>R</a:t>
            </a:r>
            <a:r>
              <a:rPr lang="en-US" altLang="zh-CN" sz="2400" dirty="0"/>
              <a:t>ecord </a:t>
            </a:r>
            <a:r>
              <a:rPr lang="zh-CN" altLang="en-US" sz="2400" dirty="0"/>
              <a:t>）</a:t>
            </a:r>
          </a:p>
          <a:p>
            <a:pPr lvl="2" eaLnBrk="1" hangingPunct="1"/>
            <a:r>
              <a:rPr lang="en-US" altLang="zh-CN" dirty="0" smtClean="0"/>
              <a:t>512</a:t>
            </a:r>
            <a:r>
              <a:rPr lang="zh-CN" altLang="en-US" dirty="0" smtClean="0"/>
              <a:t>字节</a:t>
            </a:r>
            <a:endParaRPr lang="en-US" altLang="zh-CN" dirty="0" smtClean="0"/>
          </a:p>
          <a:p>
            <a:pPr eaLnBrk="1" hangingPunct="1">
              <a:lnSpc>
                <a:spcPct val="90000"/>
              </a:lnSpc>
              <a:defRPr/>
            </a:pPr>
            <a:r>
              <a:rPr lang="zh-CN" altLang="en-US" dirty="0" smtClean="0"/>
              <a:t>多操作系统安装</a:t>
            </a:r>
            <a:endParaRPr lang="zh-CN" altLang="en-US" dirty="0"/>
          </a:p>
          <a:p>
            <a:pPr lvl="1" eaLnBrk="1" hangingPunct="1">
              <a:lnSpc>
                <a:spcPct val="90000"/>
              </a:lnSpc>
              <a:defRPr/>
            </a:pPr>
            <a:r>
              <a:rPr lang="zh-CN" altLang="en-US" dirty="0" smtClean="0"/>
              <a:t>安装</a:t>
            </a:r>
            <a:r>
              <a:rPr lang="zh-CN" altLang="en-US" dirty="0"/>
              <a:t>顺序</a:t>
            </a:r>
          </a:p>
          <a:p>
            <a:pPr lvl="1" eaLnBrk="1" hangingPunct="1">
              <a:lnSpc>
                <a:spcPct val="90000"/>
              </a:lnSpc>
              <a:defRPr/>
            </a:pPr>
            <a:r>
              <a:rPr lang="en-US" altLang="zh-CN" dirty="0" smtClean="0"/>
              <a:t>MBR</a:t>
            </a:r>
            <a:r>
              <a:rPr lang="zh-CN" altLang="en-US" dirty="0" smtClean="0"/>
              <a:t>重写</a:t>
            </a:r>
            <a:r>
              <a:rPr lang="en-US" altLang="zh-CN" dirty="0" smtClean="0"/>
              <a:t>|MBR</a:t>
            </a:r>
            <a:r>
              <a:rPr lang="zh-CN" altLang="en-US" dirty="0" smtClean="0"/>
              <a:t>追加</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891">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89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891">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891">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7891">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146050" y="-33338"/>
            <a:ext cx="9323388" cy="604838"/>
          </a:xfrm>
        </p:spPr>
        <p:txBody>
          <a:bodyPr/>
          <a:lstStyle/>
          <a:p>
            <a:pPr eaLnBrk="1" hangingPunct="1"/>
            <a:r>
              <a:rPr lang="en-US" altLang="zh-CN"/>
              <a:t>MBR</a:t>
            </a:r>
            <a:r>
              <a:rPr lang="zh-CN" altLang="en-US"/>
              <a:t>（</a:t>
            </a:r>
            <a:r>
              <a:rPr lang="en-US" altLang="zh-CN"/>
              <a:t>Master Boot Record</a:t>
            </a:r>
            <a:r>
              <a:rPr lang="zh-CN" altLang="en-US"/>
              <a:t>）</a:t>
            </a:r>
            <a:endParaRPr lang="en-US" altLang="zh-CN"/>
          </a:p>
        </p:txBody>
      </p:sp>
      <p:sp>
        <p:nvSpPr>
          <p:cNvPr id="30723" name="Rectangle 3"/>
          <p:cNvSpPr>
            <a:spLocks noGrp="1" noChangeArrowheads="1"/>
          </p:cNvSpPr>
          <p:nvPr>
            <p:ph type="body" idx="1"/>
          </p:nvPr>
        </p:nvSpPr>
        <p:spPr/>
        <p:txBody>
          <a:bodyPr/>
          <a:lstStyle/>
          <a:p>
            <a:pPr eaLnBrk="1" hangingPunct="1">
              <a:lnSpc>
                <a:spcPct val="90000"/>
              </a:lnSpc>
              <a:defRPr/>
            </a:pPr>
            <a:r>
              <a:rPr lang="zh-CN" altLang="en-US" dirty="0" smtClean="0"/>
              <a:t>查看</a:t>
            </a:r>
            <a:r>
              <a:rPr lang="zh-CN" altLang="en-US" dirty="0"/>
              <a:t>和修改</a:t>
            </a:r>
            <a:r>
              <a:rPr lang="en-US" altLang="zh-CN" dirty="0"/>
              <a:t>MBR</a:t>
            </a:r>
            <a:r>
              <a:rPr lang="zh-CN" altLang="en-US" dirty="0"/>
              <a:t>内容</a:t>
            </a:r>
          </a:p>
          <a:p>
            <a:pPr lvl="1" eaLnBrk="1" hangingPunct="1">
              <a:lnSpc>
                <a:spcPct val="90000"/>
              </a:lnSpc>
              <a:defRPr/>
            </a:pPr>
            <a:r>
              <a:rPr lang="en-US" altLang="zh-CN" dirty="0" err="1"/>
              <a:t>DiskEdit</a:t>
            </a:r>
            <a:r>
              <a:rPr lang="en-US" altLang="zh-CN" dirty="0"/>
              <a:t> </a:t>
            </a:r>
            <a:r>
              <a:rPr lang="zh-CN" altLang="en-US" dirty="0">
                <a:solidFill>
                  <a:srgbClr val="FF0000"/>
                </a:solidFill>
              </a:rPr>
              <a:t>（</a:t>
            </a:r>
            <a:r>
              <a:rPr lang="en-US" altLang="zh-CN" dirty="0">
                <a:solidFill>
                  <a:srgbClr val="FF0000"/>
                </a:solidFill>
              </a:rPr>
              <a:t>DOS</a:t>
            </a:r>
            <a:r>
              <a:rPr lang="zh-CN" altLang="en-US" dirty="0" smtClean="0">
                <a:solidFill>
                  <a:srgbClr val="FF0000"/>
                </a:solidFill>
              </a:rPr>
              <a:t>）</a:t>
            </a:r>
            <a:endParaRPr lang="en-US" altLang="zh-CN" dirty="0" smtClean="0">
              <a:solidFill>
                <a:srgbClr val="FF0000"/>
              </a:solidFill>
            </a:endParaRPr>
          </a:p>
          <a:p>
            <a:pPr lvl="1" eaLnBrk="1" hangingPunct="1">
              <a:lnSpc>
                <a:spcPct val="90000"/>
              </a:lnSpc>
              <a:defRPr/>
            </a:pPr>
            <a:r>
              <a:rPr lang="en-US" altLang="zh-CN" dirty="0" err="1" smtClean="0"/>
              <a:t>WinHex,HxD,GDisk</a:t>
            </a:r>
            <a:r>
              <a:rPr lang="en-US" altLang="zh-CN" dirty="0" smtClean="0"/>
              <a:t> </a:t>
            </a:r>
            <a:r>
              <a:rPr lang="en-US" altLang="zh-CN" dirty="0">
                <a:solidFill>
                  <a:srgbClr val="FF0000"/>
                </a:solidFill>
              </a:rPr>
              <a:t>( Windows)</a:t>
            </a:r>
          </a:p>
          <a:p>
            <a:pPr lvl="1" eaLnBrk="1" hangingPunct="1">
              <a:lnSpc>
                <a:spcPct val="90000"/>
              </a:lnSpc>
              <a:defRPr/>
            </a:pPr>
            <a:r>
              <a:rPr lang="en-US" altLang="zh-CN" dirty="0" smtClean="0"/>
              <a:t>DD(Linux)</a:t>
            </a:r>
          </a:p>
          <a:p>
            <a:pPr marL="914400" lvl="2" indent="0" eaLnBrk="1" hangingPunct="1">
              <a:lnSpc>
                <a:spcPct val="90000"/>
              </a:lnSpc>
              <a:buNone/>
              <a:defRPr/>
            </a:pPr>
            <a:r>
              <a:rPr lang="en-US" altLang="zh-CN" dirty="0" err="1" smtClean="0">
                <a:solidFill>
                  <a:srgbClr val="FF0000"/>
                </a:solidFill>
              </a:rPr>
              <a:t>dd</a:t>
            </a:r>
            <a:r>
              <a:rPr lang="en-US" altLang="zh-CN" dirty="0" smtClean="0">
                <a:solidFill>
                  <a:srgbClr val="FF0000"/>
                </a:solidFill>
              </a:rPr>
              <a:t> </a:t>
            </a:r>
            <a:r>
              <a:rPr lang="en-US" altLang="zh-CN" dirty="0">
                <a:solidFill>
                  <a:srgbClr val="FF0000"/>
                </a:solidFill>
              </a:rPr>
              <a:t>if=/dev/</a:t>
            </a:r>
            <a:r>
              <a:rPr lang="en-US" altLang="zh-CN" dirty="0" err="1">
                <a:solidFill>
                  <a:srgbClr val="FF0000"/>
                </a:solidFill>
              </a:rPr>
              <a:t>hda</a:t>
            </a:r>
            <a:r>
              <a:rPr lang="en-US" altLang="zh-CN" dirty="0">
                <a:solidFill>
                  <a:srgbClr val="FF0000"/>
                </a:solidFill>
              </a:rPr>
              <a:t>  of=./</a:t>
            </a:r>
            <a:r>
              <a:rPr lang="en-US" altLang="zh-CN" dirty="0" err="1">
                <a:solidFill>
                  <a:srgbClr val="FF0000"/>
                </a:solidFill>
              </a:rPr>
              <a:t>mbr</a:t>
            </a:r>
            <a:r>
              <a:rPr lang="en-US" altLang="zh-CN" dirty="0">
                <a:solidFill>
                  <a:srgbClr val="FF0000"/>
                </a:solidFill>
              </a:rPr>
              <a:t>  </a:t>
            </a:r>
            <a:r>
              <a:rPr lang="en-US" altLang="zh-CN" dirty="0" err="1">
                <a:solidFill>
                  <a:srgbClr val="FF0000"/>
                </a:solidFill>
              </a:rPr>
              <a:t>bs</a:t>
            </a:r>
            <a:r>
              <a:rPr lang="en-US" altLang="zh-CN" dirty="0">
                <a:solidFill>
                  <a:srgbClr val="FF0000"/>
                </a:solidFill>
              </a:rPr>
              <a:t>=512  count=1</a:t>
            </a:r>
            <a:r>
              <a:rPr lang="en-US" altLang="zh-CN" dirty="0"/>
              <a:t> </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07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2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ChangeArrowheads="1"/>
          </p:cNvSpPr>
          <p:nvPr>
            <p:ph type="body" idx="1"/>
          </p:nvPr>
        </p:nvSpPr>
        <p:spPr/>
        <p:txBody>
          <a:bodyPr/>
          <a:lstStyle/>
          <a:p>
            <a:pPr eaLnBrk="1" hangingPunct="1"/>
            <a:endParaRPr lang="zh-CN" altLang="en-US" dirty="0"/>
          </a:p>
        </p:txBody>
      </p:sp>
      <p:pic>
        <p:nvPicPr>
          <p:cNvPr id="43012" name="圖片 4" descr="MBR1.JPG"/>
          <p:cNvPicPr>
            <a:picLocks noChangeAspect="1"/>
          </p:cNvPicPr>
          <p:nvPr/>
        </p:nvPicPr>
        <p:blipFill>
          <a:blip r:embed="rId2"/>
          <a:srcRect/>
          <a:stretch>
            <a:fillRect/>
          </a:stretch>
        </p:blipFill>
        <p:spPr bwMode="auto">
          <a:xfrm>
            <a:off x="1007863" y="44624"/>
            <a:ext cx="8594687" cy="6768752"/>
          </a:xfrm>
          <a:prstGeom prst="rect">
            <a:avLst/>
          </a:prstGeom>
          <a:noFill/>
          <a:ln w="9525">
            <a:noFill/>
            <a:miter lim="800000"/>
            <a:headEnd/>
            <a:tailEnd/>
          </a:ln>
        </p:spPr>
      </p:pic>
      <p:sp>
        <p:nvSpPr>
          <p:cNvPr id="43010" name="Rectangle 2"/>
          <p:cNvSpPr>
            <a:spLocks noGrp="1" noChangeArrowheads="1"/>
          </p:cNvSpPr>
          <p:nvPr>
            <p:ph type="title"/>
          </p:nvPr>
        </p:nvSpPr>
        <p:spPr>
          <a:xfrm>
            <a:off x="3024088" y="-44858"/>
            <a:ext cx="3454102" cy="461665"/>
          </a:xfrm>
        </p:spPr>
        <p:txBody>
          <a:bodyPr/>
          <a:lstStyle/>
          <a:p>
            <a:pPr eaLnBrk="1" hangingPunct="1"/>
            <a:r>
              <a:rPr lang="en-US" altLang="zh-CN" sz="2400" dirty="0" err="1"/>
              <a:t>HxD</a:t>
            </a:r>
            <a:r>
              <a:rPr lang="zh-CN" altLang="en-US" sz="2400" dirty="0"/>
              <a:t>打开硬盘</a:t>
            </a:r>
            <a:r>
              <a:rPr lang="en-US" altLang="zh-CN" sz="2400" dirty="0"/>
              <a:t>MBR</a:t>
            </a:r>
            <a:r>
              <a:rPr lang="zh-CN" altLang="en-US" sz="2400" dirty="0"/>
              <a:t>扇区</a:t>
            </a:r>
          </a:p>
        </p:txBody>
      </p:sp>
    </p:spTree>
    <p:extLst>
      <p:ext uri="{BB962C8B-B14F-4D97-AF65-F5344CB8AC3E}">
        <p14:creationId xmlns:p14="http://schemas.microsoft.com/office/powerpoint/2010/main" val="175531330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endParaRPr lang="zh-CN" altLang="en-US"/>
          </a:p>
        </p:txBody>
      </p:sp>
      <p:sp>
        <p:nvSpPr>
          <p:cNvPr id="41987" name="Rectangle 3"/>
          <p:cNvSpPr>
            <a:spLocks noGrp="1" noChangeArrowheads="1"/>
          </p:cNvSpPr>
          <p:nvPr>
            <p:ph type="body" idx="1"/>
          </p:nvPr>
        </p:nvSpPr>
        <p:spPr/>
        <p:txBody>
          <a:bodyPr/>
          <a:lstStyle/>
          <a:p>
            <a:pPr eaLnBrk="1" hangingPunct="1"/>
            <a:r>
              <a:rPr lang="en-US" altLang="zh-CN" dirty="0"/>
              <a:t>MBR</a:t>
            </a:r>
            <a:r>
              <a:rPr lang="zh-CN" altLang="en-US" dirty="0"/>
              <a:t>的结构：</a:t>
            </a:r>
          </a:p>
          <a:p>
            <a:pPr lvl="1" eaLnBrk="1" hangingPunct="1"/>
            <a:r>
              <a:rPr lang="en-US" altLang="zh-CN" dirty="0"/>
              <a:t>Boot Loader,</a:t>
            </a:r>
            <a:r>
              <a:rPr lang="en-US" altLang="zh-CN" dirty="0">
                <a:solidFill>
                  <a:srgbClr val="FF0000"/>
                </a:solidFill>
              </a:rPr>
              <a:t>446</a:t>
            </a:r>
            <a:r>
              <a:rPr lang="en-US" altLang="zh-CN" dirty="0">
                <a:solidFill>
                  <a:schemeClr val="hlink"/>
                </a:solidFill>
              </a:rPr>
              <a:t>B</a:t>
            </a:r>
            <a:endParaRPr lang="en-US" altLang="zh-CN" dirty="0"/>
          </a:p>
          <a:p>
            <a:pPr lvl="2" eaLnBrk="1" hangingPunct="1"/>
            <a:r>
              <a:rPr lang="en-US" altLang="zh-CN" dirty="0"/>
              <a:t>000~1BD</a:t>
            </a:r>
            <a:endParaRPr lang="en-US" altLang="zh-CN" dirty="0">
              <a:solidFill>
                <a:schemeClr val="hlink"/>
              </a:solidFill>
            </a:endParaRPr>
          </a:p>
          <a:p>
            <a:pPr lvl="1" eaLnBrk="1" hangingPunct="1"/>
            <a:r>
              <a:rPr lang="en-US" altLang="zh-CN" dirty="0"/>
              <a:t>Partition Table,</a:t>
            </a:r>
            <a:r>
              <a:rPr lang="en-US" altLang="zh-CN" dirty="0">
                <a:solidFill>
                  <a:srgbClr val="FF0000"/>
                </a:solidFill>
              </a:rPr>
              <a:t>64</a:t>
            </a:r>
            <a:r>
              <a:rPr lang="en-US" altLang="zh-CN" dirty="0">
                <a:solidFill>
                  <a:srgbClr val="00B0F0"/>
                </a:solidFill>
              </a:rPr>
              <a:t>B</a:t>
            </a:r>
          </a:p>
          <a:p>
            <a:pPr lvl="2" eaLnBrk="1" hangingPunct="1"/>
            <a:r>
              <a:rPr lang="zh-CN" altLang="en-US" dirty="0"/>
              <a:t>该硬盘的分区表</a:t>
            </a:r>
          </a:p>
          <a:p>
            <a:pPr lvl="2" eaLnBrk="1" hangingPunct="1"/>
            <a:r>
              <a:rPr lang="en-US" altLang="zh-CN" dirty="0"/>
              <a:t>1BE~1FD</a:t>
            </a:r>
            <a:endParaRPr lang="en-US" altLang="zh-CN" dirty="0">
              <a:solidFill>
                <a:srgbClr val="FF0000"/>
              </a:solidFill>
            </a:endParaRPr>
          </a:p>
          <a:p>
            <a:pPr lvl="1" eaLnBrk="1" hangingPunct="1"/>
            <a:r>
              <a:rPr lang="en-US" altLang="zh-CN" dirty="0"/>
              <a:t>Magic number,</a:t>
            </a:r>
            <a:r>
              <a:rPr lang="en-US" altLang="zh-CN" dirty="0">
                <a:solidFill>
                  <a:srgbClr val="FF0000"/>
                </a:solidFill>
              </a:rPr>
              <a:t>2</a:t>
            </a:r>
            <a:r>
              <a:rPr lang="en-US" altLang="zh-CN" dirty="0">
                <a:solidFill>
                  <a:srgbClr val="00B0F0"/>
                </a:solidFill>
              </a:rPr>
              <a:t>B</a:t>
            </a:r>
          </a:p>
          <a:p>
            <a:pPr lvl="2" eaLnBrk="1" hangingPunct="1"/>
            <a:r>
              <a:rPr lang="en-US" altLang="zh-CN" dirty="0"/>
              <a:t>1FE~1FF</a:t>
            </a:r>
          </a:p>
          <a:p>
            <a:pPr lvl="2" eaLnBrk="1" hangingPunct="1"/>
            <a:r>
              <a:rPr lang="en-US" altLang="zh-CN" dirty="0"/>
              <a:t>55AA</a:t>
            </a:r>
          </a:p>
          <a:p>
            <a:pPr lvl="2" eaLnBrk="1" hangingPunct="1"/>
            <a:r>
              <a:rPr lang="zh-CN" altLang="en-US" dirty="0"/>
              <a:t>表示</a:t>
            </a:r>
            <a:r>
              <a:rPr lang="en-US" altLang="zh-CN" dirty="0"/>
              <a:t>MBR</a:t>
            </a:r>
            <a:r>
              <a:rPr lang="zh-CN" altLang="en-US" dirty="0"/>
              <a:t>结束。</a:t>
            </a:r>
          </a:p>
        </p:txBody>
      </p:sp>
      <p:pic>
        <p:nvPicPr>
          <p:cNvPr id="41988" name="图片 5" descr="mbr-structure03.gif"/>
          <p:cNvPicPr>
            <a:picLocks noChangeAspect="1"/>
          </p:cNvPicPr>
          <p:nvPr/>
        </p:nvPicPr>
        <p:blipFill>
          <a:blip r:embed="rId2"/>
          <a:srcRect/>
          <a:stretch>
            <a:fillRect/>
          </a:stretch>
        </p:blipFill>
        <p:spPr bwMode="auto">
          <a:xfrm>
            <a:off x="4535488" y="908050"/>
            <a:ext cx="5184775" cy="50768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146050" y="-33338"/>
            <a:ext cx="9431338" cy="579438"/>
          </a:xfrm>
        </p:spPr>
        <p:txBody>
          <a:bodyPr/>
          <a:lstStyle/>
          <a:p>
            <a:pPr eaLnBrk="1" hangingPunct="1"/>
            <a:r>
              <a:rPr lang="en-US" altLang="zh-CN"/>
              <a:t>HxD</a:t>
            </a:r>
            <a:r>
              <a:rPr lang="zh-CN" altLang="en-US"/>
              <a:t>打开硬盘</a:t>
            </a:r>
            <a:r>
              <a:rPr lang="en-US" altLang="zh-CN"/>
              <a:t>MBR</a:t>
            </a:r>
            <a:r>
              <a:rPr lang="zh-CN" altLang="en-US"/>
              <a:t>扇区</a:t>
            </a:r>
          </a:p>
        </p:txBody>
      </p:sp>
      <p:sp>
        <p:nvSpPr>
          <p:cNvPr id="43011" name="Rectangle 3"/>
          <p:cNvSpPr>
            <a:spLocks noGrp="1" noChangeArrowheads="1"/>
          </p:cNvSpPr>
          <p:nvPr>
            <p:ph type="body" idx="1"/>
          </p:nvPr>
        </p:nvSpPr>
        <p:spPr/>
        <p:txBody>
          <a:bodyPr/>
          <a:lstStyle/>
          <a:p>
            <a:pPr eaLnBrk="1" hangingPunct="1"/>
            <a:endParaRPr lang="zh-CN" altLang="en-US" dirty="0"/>
          </a:p>
        </p:txBody>
      </p:sp>
      <p:pic>
        <p:nvPicPr>
          <p:cNvPr id="43012" name="圖片 4" descr="MBR1.JPG"/>
          <p:cNvPicPr>
            <a:picLocks noChangeAspect="1"/>
          </p:cNvPicPr>
          <p:nvPr/>
        </p:nvPicPr>
        <p:blipFill>
          <a:blip r:embed="rId2"/>
          <a:srcRect/>
          <a:stretch>
            <a:fillRect/>
          </a:stretch>
        </p:blipFill>
        <p:spPr bwMode="auto">
          <a:xfrm>
            <a:off x="2217738" y="692150"/>
            <a:ext cx="7038975" cy="5543550"/>
          </a:xfrm>
          <a:prstGeom prst="rect">
            <a:avLst/>
          </a:prstGeom>
          <a:noFill/>
          <a:ln w="9525">
            <a:noFill/>
            <a:miter lim="800000"/>
            <a:headEnd/>
            <a:tailEnd/>
          </a:ln>
        </p:spPr>
      </p:pic>
      <p:sp>
        <p:nvSpPr>
          <p:cNvPr id="43013" name="矩形 3"/>
          <p:cNvSpPr>
            <a:spLocks noChangeArrowheads="1"/>
          </p:cNvSpPr>
          <p:nvPr/>
        </p:nvSpPr>
        <p:spPr bwMode="auto">
          <a:xfrm>
            <a:off x="143768" y="2812169"/>
            <a:ext cx="2073970" cy="904863"/>
          </a:xfrm>
          <a:prstGeom prst="rect">
            <a:avLst/>
          </a:prstGeom>
          <a:noFill/>
          <a:ln w="9525">
            <a:noFill/>
            <a:miter lim="800000"/>
            <a:headEnd/>
            <a:tailEnd/>
          </a:ln>
        </p:spPr>
        <p:txBody>
          <a:bodyPr wrap="square">
            <a:spAutoFit/>
          </a:bodyPr>
          <a:lstStyle/>
          <a:p>
            <a:r>
              <a:rPr kumimoji="1" lang="en-US" altLang="zh-CN" sz="2400" dirty="0" smtClean="0">
                <a:solidFill>
                  <a:srgbClr val="FF0000"/>
                </a:solidFill>
                <a:ea typeface="PMingLiU" pitchFamily="18" charset="-120"/>
              </a:rPr>
              <a:t>Boot </a:t>
            </a:r>
            <a:r>
              <a:rPr kumimoji="1" lang="en-US" altLang="zh-CN" sz="2400" dirty="0">
                <a:solidFill>
                  <a:srgbClr val="FF0000"/>
                </a:solidFill>
                <a:ea typeface="PMingLiU" pitchFamily="18" charset="-120"/>
              </a:rPr>
              <a:t>loader</a:t>
            </a:r>
          </a:p>
          <a:p>
            <a:r>
              <a:rPr kumimoji="1" lang="en-US" altLang="zh-CN" sz="2400" dirty="0" smtClean="0">
                <a:solidFill>
                  <a:srgbClr val="FF0000"/>
                </a:solidFill>
                <a:ea typeface="PMingLiU" pitchFamily="18" charset="-120"/>
              </a:rPr>
              <a:t>446</a:t>
            </a:r>
            <a:r>
              <a:rPr kumimoji="1" lang="zh-CN" altLang="en-US" sz="2400" dirty="0" smtClean="0">
                <a:solidFill>
                  <a:srgbClr val="FF0000"/>
                </a:solidFill>
                <a:ea typeface="PMingLiU" pitchFamily="18" charset="-120"/>
              </a:rPr>
              <a:t>字节</a:t>
            </a:r>
            <a:endParaRPr kumimoji="1" lang="en-US" altLang="zh-CN" sz="2400" dirty="0">
              <a:ea typeface="PMingLiU" pitchFamily="18" charset="-120"/>
            </a:endParaRPr>
          </a:p>
        </p:txBody>
      </p:sp>
      <p:sp>
        <p:nvSpPr>
          <p:cNvPr id="43014" name="左大括弧 10"/>
          <p:cNvSpPr>
            <a:spLocks/>
          </p:cNvSpPr>
          <p:nvPr/>
        </p:nvSpPr>
        <p:spPr bwMode="auto">
          <a:xfrm>
            <a:off x="1717675" y="1235075"/>
            <a:ext cx="571500" cy="4143375"/>
          </a:xfrm>
          <a:prstGeom prst="leftBrace">
            <a:avLst>
              <a:gd name="adj1" fmla="val 8324"/>
              <a:gd name="adj2" fmla="val 50296"/>
            </a:avLst>
          </a:prstGeom>
          <a:solidFill>
            <a:schemeClr val="bg1"/>
          </a:solidFill>
          <a:ln w="9525" algn="ctr">
            <a:solidFill>
              <a:srgbClr val="FF0000"/>
            </a:solidFill>
            <a:round/>
            <a:headEnd/>
            <a:tailEnd type="triangle" w="med" len="med"/>
          </a:ln>
        </p:spPr>
        <p:txBody>
          <a:bodyPr lIns="18000" tIns="10800" rIns="18000" bIns="10800"/>
          <a:lstStyle/>
          <a:p>
            <a:pPr algn="ctr"/>
            <a:endParaRPr kumimoji="1" lang="zh-TW" altLang="en-US" sz="1800">
              <a:ea typeface="PMingLiU" pitchFamily="18" charset="-120"/>
            </a:endParaRPr>
          </a:p>
        </p:txBody>
      </p:sp>
      <p:sp>
        <p:nvSpPr>
          <p:cNvPr id="43015" name="矩形 3"/>
          <p:cNvSpPr>
            <a:spLocks noChangeArrowheads="1"/>
          </p:cNvSpPr>
          <p:nvPr/>
        </p:nvSpPr>
        <p:spPr bwMode="auto">
          <a:xfrm>
            <a:off x="71760" y="5373216"/>
            <a:ext cx="2232248" cy="769441"/>
          </a:xfrm>
          <a:prstGeom prst="rect">
            <a:avLst/>
          </a:prstGeom>
          <a:noFill/>
          <a:ln w="9525">
            <a:noFill/>
            <a:miter lim="800000"/>
            <a:headEnd/>
            <a:tailEnd/>
          </a:ln>
        </p:spPr>
        <p:txBody>
          <a:bodyPr wrap="square">
            <a:spAutoFit/>
          </a:bodyPr>
          <a:lstStyle/>
          <a:p>
            <a:r>
              <a:rPr kumimoji="1" lang="en-US" altLang="zh-CN" dirty="0" smtClean="0">
                <a:solidFill>
                  <a:srgbClr val="FF0000"/>
                </a:solidFill>
                <a:ea typeface="PMingLiU" pitchFamily="18" charset="-120"/>
              </a:rPr>
              <a:t>Partition </a:t>
            </a:r>
            <a:r>
              <a:rPr kumimoji="1" lang="en-US" altLang="zh-CN" dirty="0">
                <a:solidFill>
                  <a:srgbClr val="FF0000"/>
                </a:solidFill>
                <a:ea typeface="PMingLiU" pitchFamily="18" charset="-120"/>
              </a:rPr>
              <a:t>table</a:t>
            </a:r>
          </a:p>
          <a:p>
            <a:r>
              <a:rPr kumimoji="1" lang="en-US" altLang="zh-CN" dirty="0" smtClean="0">
                <a:solidFill>
                  <a:srgbClr val="FF0000"/>
                </a:solidFill>
                <a:ea typeface="PMingLiU" pitchFamily="18" charset="-120"/>
              </a:rPr>
              <a:t>64</a:t>
            </a:r>
            <a:r>
              <a:rPr kumimoji="1" lang="zh-CN" altLang="en-US" dirty="0" smtClean="0">
                <a:solidFill>
                  <a:srgbClr val="FF0000"/>
                </a:solidFill>
                <a:ea typeface="PMingLiU" pitchFamily="18" charset="-120"/>
              </a:rPr>
              <a:t>字节</a:t>
            </a:r>
            <a:endParaRPr kumimoji="1" lang="en-US" altLang="zh-CN" dirty="0">
              <a:ea typeface="PMingLiU" pitchFamily="18" charset="-120"/>
            </a:endParaRPr>
          </a:p>
        </p:txBody>
      </p:sp>
      <p:sp>
        <p:nvSpPr>
          <p:cNvPr id="43016" name="左大括弧 12"/>
          <p:cNvSpPr>
            <a:spLocks/>
          </p:cNvSpPr>
          <p:nvPr/>
        </p:nvSpPr>
        <p:spPr bwMode="auto">
          <a:xfrm>
            <a:off x="1789113" y="5521325"/>
            <a:ext cx="428625" cy="571500"/>
          </a:xfrm>
          <a:prstGeom prst="leftBrace">
            <a:avLst>
              <a:gd name="adj1" fmla="val 8333"/>
              <a:gd name="adj2" fmla="val 50000"/>
            </a:avLst>
          </a:prstGeom>
          <a:solidFill>
            <a:schemeClr val="bg1"/>
          </a:solidFill>
          <a:ln w="9525" algn="ctr">
            <a:solidFill>
              <a:srgbClr val="FF0000"/>
            </a:solidFill>
            <a:round/>
            <a:headEnd/>
            <a:tailEnd type="triangle" w="med" len="med"/>
          </a:ln>
        </p:spPr>
        <p:txBody>
          <a:bodyPr lIns="18000" tIns="10800" rIns="18000" bIns="10800"/>
          <a:lstStyle/>
          <a:p>
            <a:pPr algn="ctr"/>
            <a:endParaRPr kumimoji="1" lang="zh-TW" altLang="en-US" sz="1800">
              <a:ea typeface="PMingLiU" pitchFamily="18" charset="-120"/>
            </a:endParaRPr>
          </a:p>
        </p:txBody>
      </p:sp>
      <p:sp>
        <p:nvSpPr>
          <p:cNvPr id="14" name="圓角矩形 13"/>
          <p:cNvSpPr/>
          <p:nvPr/>
        </p:nvSpPr>
        <p:spPr bwMode="auto">
          <a:xfrm>
            <a:off x="6361113" y="5878513"/>
            <a:ext cx="571500" cy="214312"/>
          </a:xfrm>
          <a:prstGeom prst="roundRect">
            <a:avLst/>
          </a:prstGeom>
          <a:noFill/>
          <a:ln w="28575">
            <a:solidFill>
              <a:srgbClr val="FF0000"/>
            </a:solidFill>
            <a:headEnd type="none" w="med" len="med"/>
            <a:tailEnd type="triangle" w="med" len="med"/>
          </a:ln>
        </p:spPr>
        <p:style>
          <a:lnRef idx="2">
            <a:schemeClr val="accent2"/>
          </a:lnRef>
          <a:fillRef idx="1">
            <a:schemeClr val="lt1"/>
          </a:fillRef>
          <a:effectRef idx="0">
            <a:schemeClr val="accent2"/>
          </a:effectRef>
          <a:fontRef idx="minor">
            <a:schemeClr val="dk1"/>
          </a:fontRef>
        </p:style>
        <p:txBody>
          <a:bodyPr lIns="18000" tIns="10800" rIns="18000" bIns="10800"/>
          <a:lstStyle/>
          <a:p>
            <a:pPr algn="ctr">
              <a:defRPr/>
            </a:pPr>
            <a:endParaRPr kumimoji="1" lang="zh-TW" altLang="en-US" sz="1800">
              <a:solidFill>
                <a:schemeClr val="tx1"/>
              </a:solidFill>
              <a:ea typeface="PMingLiU" pitchFamily="18" charset="-120"/>
            </a:endParaRPr>
          </a:p>
        </p:txBody>
      </p:sp>
      <p:sp>
        <p:nvSpPr>
          <p:cNvPr id="43018" name="矩形 3"/>
          <p:cNvSpPr>
            <a:spLocks noChangeArrowheads="1"/>
          </p:cNvSpPr>
          <p:nvPr/>
        </p:nvSpPr>
        <p:spPr bwMode="auto">
          <a:xfrm>
            <a:off x="8218487" y="4306888"/>
            <a:ext cx="1862137" cy="369332"/>
          </a:xfrm>
          <a:prstGeom prst="rect">
            <a:avLst/>
          </a:prstGeom>
          <a:noFill/>
          <a:ln w="9525">
            <a:noFill/>
            <a:miter lim="800000"/>
            <a:headEnd/>
            <a:tailEnd/>
          </a:ln>
        </p:spPr>
        <p:txBody>
          <a:bodyPr wrap="square">
            <a:spAutoFit/>
          </a:bodyPr>
          <a:lstStyle/>
          <a:p>
            <a:r>
              <a:rPr kumimoji="1" lang="en-US" altLang="zh-CN" sz="1800" dirty="0" smtClean="0">
                <a:solidFill>
                  <a:srgbClr val="FF0000"/>
                </a:solidFill>
                <a:ea typeface="PMingLiU" pitchFamily="18" charset="-120"/>
              </a:rPr>
              <a:t>Magic </a:t>
            </a:r>
            <a:r>
              <a:rPr kumimoji="1" lang="en-US" altLang="zh-CN" sz="1800" dirty="0">
                <a:solidFill>
                  <a:srgbClr val="FF0000"/>
                </a:solidFill>
                <a:ea typeface="PMingLiU" pitchFamily="18" charset="-120"/>
              </a:rPr>
              <a:t>number</a:t>
            </a:r>
            <a:endParaRPr kumimoji="1" lang="zh-TW" altLang="en-US" sz="1800" dirty="0">
              <a:ea typeface="PMingLiU" pitchFamily="18" charset="-120"/>
            </a:endParaRPr>
          </a:p>
        </p:txBody>
      </p:sp>
      <p:cxnSp>
        <p:nvCxnSpPr>
          <p:cNvPr id="43019" name="直線單箭頭接點 16"/>
          <p:cNvCxnSpPr>
            <a:cxnSpLocks noChangeShapeType="1"/>
            <a:stCxn id="14" idx="3"/>
            <a:endCxn id="43018" idx="1"/>
          </p:cNvCxnSpPr>
          <p:nvPr/>
        </p:nvCxnSpPr>
        <p:spPr bwMode="auto">
          <a:xfrm flipV="1">
            <a:off x="6932613" y="4491554"/>
            <a:ext cx="1285874" cy="1494115"/>
          </a:xfrm>
          <a:prstGeom prst="straightConnector1">
            <a:avLst/>
          </a:prstGeom>
          <a:noFill/>
          <a:ln w="28575" algn="ctr">
            <a:solidFill>
              <a:srgbClr val="FF0000"/>
            </a:solidFill>
            <a:round/>
            <a:headEnd/>
            <a:tailEnd type="arrow" w="med" len="med"/>
          </a:ln>
        </p:spPr>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endParaRPr lang="zh-CN" altLang="en-US"/>
          </a:p>
        </p:txBody>
      </p:sp>
      <p:sp>
        <p:nvSpPr>
          <p:cNvPr id="8195" name="Rectangle 3"/>
          <p:cNvSpPr>
            <a:spLocks noGrp="1" noChangeArrowheads="1"/>
          </p:cNvSpPr>
          <p:nvPr>
            <p:ph type="body" idx="1"/>
          </p:nvPr>
        </p:nvSpPr>
        <p:spPr/>
        <p:txBody>
          <a:bodyPr/>
          <a:lstStyle/>
          <a:p>
            <a:pPr eaLnBrk="1" hangingPunct="1"/>
            <a:r>
              <a:rPr lang="zh-CN" altLang="en-US" dirty="0"/>
              <a:t>用户环境</a:t>
            </a:r>
          </a:p>
          <a:p>
            <a:pPr lvl="1" eaLnBrk="1" hangingPunct="1"/>
            <a:r>
              <a:rPr lang="zh-CN" altLang="en-US" dirty="0"/>
              <a:t>用户工作的软件和硬件环境。</a:t>
            </a:r>
          </a:p>
          <a:p>
            <a:pPr eaLnBrk="1" hangingPunct="1"/>
            <a:r>
              <a:rPr lang="zh-CN" altLang="en-US" dirty="0"/>
              <a:t>用户环境构造</a:t>
            </a:r>
          </a:p>
          <a:p>
            <a:pPr lvl="1" eaLnBrk="1" hangingPunct="1"/>
            <a:r>
              <a:rPr lang="zh-CN" altLang="en-US" dirty="0"/>
              <a:t>按照用户要求和硬件特性安装和配置操作系统。</a:t>
            </a:r>
          </a:p>
          <a:p>
            <a:pPr lvl="2" eaLnBrk="1" hangingPunct="1"/>
            <a:r>
              <a:rPr lang="zh-CN" altLang="en-US" dirty="0"/>
              <a:t>提供丰富灵活的操作命令和界面</a:t>
            </a:r>
          </a:p>
          <a:p>
            <a:pPr lvl="2" eaLnBrk="1" hangingPunct="1"/>
            <a:r>
              <a:rPr lang="zh-CN" altLang="en-US" dirty="0"/>
              <a:t>提供系统用户手册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195">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1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46050" y="-3175"/>
            <a:ext cx="5254625" cy="519113"/>
          </a:xfrm>
        </p:spPr>
        <p:txBody>
          <a:bodyPr/>
          <a:lstStyle/>
          <a:p>
            <a:pPr eaLnBrk="1" hangingPunct="1"/>
            <a:r>
              <a:rPr lang="en-US" altLang="zh-CN" sz="2800"/>
              <a:t>Boot Loader</a:t>
            </a:r>
            <a:r>
              <a:rPr lang="zh-CN" altLang="en-US" sz="2800"/>
              <a:t>分</a:t>
            </a:r>
            <a:r>
              <a:rPr lang="en-US" altLang="zh-CN" sz="2800"/>
              <a:t>3</a:t>
            </a:r>
            <a:r>
              <a:rPr lang="zh-CN" altLang="en-US" sz="2800"/>
              <a:t>部分</a:t>
            </a:r>
          </a:p>
        </p:txBody>
      </p:sp>
      <p:sp>
        <p:nvSpPr>
          <p:cNvPr id="44035" name="Rectangle 3"/>
          <p:cNvSpPr>
            <a:spLocks noGrp="1" noChangeArrowheads="1"/>
          </p:cNvSpPr>
          <p:nvPr>
            <p:ph type="body" idx="1"/>
          </p:nvPr>
        </p:nvSpPr>
        <p:spPr/>
        <p:txBody>
          <a:bodyPr/>
          <a:lstStyle/>
          <a:p>
            <a:pPr eaLnBrk="1" hangingPunct="1"/>
            <a:r>
              <a:rPr lang="en-US" altLang="zh-CN" sz="2400" dirty="0"/>
              <a:t>Boot code</a:t>
            </a:r>
          </a:p>
          <a:p>
            <a:pPr eaLnBrk="1" hangingPunct="1"/>
            <a:r>
              <a:rPr lang="en-US" altLang="zh-CN" sz="2400" dirty="0"/>
              <a:t>Error message</a:t>
            </a:r>
          </a:p>
          <a:p>
            <a:pPr eaLnBrk="1" hangingPunct="1"/>
            <a:r>
              <a:rPr lang="en-US" altLang="zh-CN" sz="2400" dirty="0"/>
              <a:t>Disk signature</a:t>
            </a:r>
          </a:p>
          <a:p>
            <a:pPr lvl="1" eaLnBrk="1" hangingPunct="1"/>
            <a:r>
              <a:rPr lang="en-US" altLang="zh-CN" sz="2400" dirty="0"/>
              <a:t>1B8~1BB</a:t>
            </a:r>
            <a:endParaRPr lang="zh-CN" altLang="en-US" sz="2400" dirty="0"/>
          </a:p>
        </p:txBody>
      </p:sp>
      <p:pic>
        <p:nvPicPr>
          <p:cNvPr id="44036" name="圖片 4" descr="MBR2.JPG"/>
          <p:cNvPicPr>
            <a:picLocks noChangeAspect="1"/>
          </p:cNvPicPr>
          <p:nvPr/>
        </p:nvPicPr>
        <p:blipFill>
          <a:blip r:embed="rId2"/>
          <a:srcRect/>
          <a:stretch>
            <a:fillRect/>
          </a:stretch>
        </p:blipFill>
        <p:spPr bwMode="auto">
          <a:xfrm>
            <a:off x="3551238" y="1074738"/>
            <a:ext cx="5953125" cy="5162550"/>
          </a:xfrm>
          <a:prstGeom prst="rect">
            <a:avLst/>
          </a:prstGeom>
          <a:noFill/>
          <a:ln w="9525">
            <a:noFill/>
            <a:miter lim="800000"/>
            <a:headEnd/>
            <a:tailEnd/>
          </a:ln>
        </p:spPr>
      </p:pic>
      <p:sp>
        <p:nvSpPr>
          <p:cNvPr id="6" name="矩形 3"/>
          <p:cNvSpPr>
            <a:spLocks noChangeArrowheads="1"/>
          </p:cNvSpPr>
          <p:nvPr/>
        </p:nvSpPr>
        <p:spPr bwMode="auto">
          <a:xfrm>
            <a:off x="1693863" y="2860675"/>
            <a:ext cx="1143000" cy="304800"/>
          </a:xfrm>
          <a:prstGeom prst="rect">
            <a:avLst/>
          </a:prstGeom>
          <a:solidFill>
            <a:schemeClr val="tx2">
              <a:lumMod val="60000"/>
              <a:lumOff val="40000"/>
            </a:schemeClr>
          </a:solidFill>
          <a:ln w="9525">
            <a:noFill/>
            <a:miter lim="800000"/>
            <a:headEnd/>
            <a:tailEnd/>
          </a:ln>
        </p:spPr>
        <p:txBody>
          <a:bodyPr>
            <a:spAutoFit/>
          </a:bodyPr>
          <a:lstStyle/>
          <a:p>
            <a:pPr>
              <a:defRPr/>
            </a:pPr>
            <a:r>
              <a:rPr kumimoji="1" lang="en-US" altLang="zh-CN" sz="1400" b="1" dirty="0">
                <a:solidFill>
                  <a:srgbClr val="FF0000"/>
                </a:solidFill>
                <a:ea typeface="新細明體" pitchFamily="18" charset="-120"/>
              </a:rPr>
              <a:t>Boot code</a:t>
            </a:r>
          </a:p>
        </p:txBody>
      </p:sp>
      <p:sp>
        <p:nvSpPr>
          <p:cNvPr id="44038" name="左大括弧 6"/>
          <p:cNvSpPr>
            <a:spLocks/>
          </p:cNvSpPr>
          <p:nvPr/>
        </p:nvSpPr>
        <p:spPr bwMode="auto">
          <a:xfrm>
            <a:off x="2908300" y="1431925"/>
            <a:ext cx="571500" cy="3214688"/>
          </a:xfrm>
          <a:prstGeom prst="leftBrace">
            <a:avLst>
              <a:gd name="adj1" fmla="val 8333"/>
              <a:gd name="adj2" fmla="val 50296"/>
            </a:avLst>
          </a:prstGeom>
          <a:solidFill>
            <a:schemeClr val="bg1"/>
          </a:solidFill>
          <a:ln w="9525" algn="ctr">
            <a:solidFill>
              <a:srgbClr val="FF0000"/>
            </a:solidFill>
            <a:round/>
            <a:headEnd/>
            <a:tailEnd type="triangle" w="med" len="med"/>
          </a:ln>
        </p:spPr>
        <p:txBody>
          <a:bodyPr lIns="18000" tIns="10800" rIns="18000" bIns="10800"/>
          <a:lstStyle/>
          <a:p>
            <a:pPr algn="ctr"/>
            <a:endParaRPr kumimoji="1" lang="zh-TW" altLang="en-US" sz="1800">
              <a:ea typeface="PMingLiU" pitchFamily="18" charset="-120"/>
            </a:endParaRPr>
          </a:p>
        </p:txBody>
      </p:sp>
      <p:sp>
        <p:nvSpPr>
          <p:cNvPr id="8" name="矩形 3"/>
          <p:cNvSpPr>
            <a:spLocks noChangeArrowheads="1"/>
          </p:cNvSpPr>
          <p:nvPr/>
        </p:nvSpPr>
        <p:spPr bwMode="auto">
          <a:xfrm>
            <a:off x="1693863" y="4718050"/>
            <a:ext cx="1500187" cy="304800"/>
          </a:xfrm>
          <a:prstGeom prst="rect">
            <a:avLst/>
          </a:prstGeom>
          <a:solidFill>
            <a:schemeClr val="tx2">
              <a:lumMod val="60000"/>
              <a:lumOff val="40000"/>
            </a:schemeClr>
          </a:solidFill>
          <a:ln w="9525">
            <a:noFill/>
            <a:miter lim="800000"/>
            <a:headEnd/>
            <a:tailEnd/>
          </a:ln>
        </p:spPr>
        <p:txBody>
          <a:bodyPr>
            <a:spAutoFit/>
          </a:bodyPr>
          <a:lstStyle/>
          <a:p>
            <a:pPr>
              <a:defRPr/>
            </a:pPr>
            <a:r>
              <a:rPr kumimoji="1" lang="en-US" altLang="zh-CN" sz="1400" b="1" dirty="0">
                <a:solidFill>
                  <a:srgbClr val="FF0000"/>
                </a:solidFill>
                <a:ea typeface="新細明體" pitchFamily="18" charset="-120"/>
              </a:rPr>
              <a:t>Error message</a:t>
            </a:r>
          </a:p>
        </p:txBody>
      </p:sp>
      <p:cxnSp>
        <p:nvCxnSpPr>
          <p:cNvPr id="44040" name="直線單箭頭接點 9"/>
          <p:cNvCxnSpPr>
            <a:cxnSpLocks noChangeShapeType="1"/>
            <a:stCxn id="8" idx="3"/>
          </p:cNvCxnSpPr>
          <p:nvPr/>
        </p:nvCxnSpPr>
        <p:spPr bwMode="auto">
          <a:xfrm>
            <a:off x="3194050" y="4870450"/>
            <a:ext cx="1285875" cy="346075"/>
          </a:xfrm>
          <a:prstGeom prst="straightConnector1">
            <a:avLst/>
          </a:prstGeom>
          <a:noFill/>
          <a:ln w="28575" algn="ctr">
            <a:solidFill>
              <a:srgbClr val="FF0000"/>
            </a:solidFill>
            <a:round/>
            <a:headEnd/>
            <a:tailEnd type="arrow" w="med" len="med"/>
          </a:ln>
        </p:spPr>
      </p:cxnSp>
      <p:sp>
        <p:nvSpPr>
          <p:cNvPr id="11" name="圓角矩形 10"/>
          <p:cNvSpPr/>
          <p:nvPr/>
        </p:nvSpPr>
        <p:spPr bwMode="auto">
          <a:xfrm>
            <a:off x="6264448" y="5467350"/>
            <a:ext cx="928687" cy="142875"/>
          </a:xfrm>
          <a:prstGeom prst="roundRect">
            <a:avLst/>
          </a:prstGeom>
          <a:noFill/>
          <a:ln w="38100">
            <a:solidFill>
              <a:srgbClr val="FF0000"/>
            </a:solidFill>
            <a:headEnd type="none" w="med" len="med"/>
            <a:tailEnd type="triangle" w="med" len="med"/>
          </a:ln>
        </p:spPr>
        <p:style>
          <a:lnRef idx="2">
            <a:schemeClr val="accent2"/>
          </a:lnRef>
          <a:fillRef idx="1">
            <a:schemeClr val="lt1"/>
          </a:fillRef>
          <a:effectRef idx="0">
            <a:schemeClr val="accent2"/>
          </a:effectRef>
          <a:fontRef idx="minor">
            <a:schemeClr val="dk1"/>
          </a:fontRef>
        </p:style>
        <p:txBody>
          <a:bodyPr lIns="18000" tIns="10800" rIns="18000" bIns="10800"/>
          <a:lstStyle/>
          <a:p>
            <a:pPr algn="ctr">
              <a:defRPr/>
            </a:pPr>
            <a:endParaRPr kumimoji="1" lang="zh-TW" altLang="en-US" sz="1800">
              <a:solidFill>
                <a:schemeClr val="tx1"/>
              </a:solidFill>
              <a:ea typeface="PMingLiU" pitchFamily="18" charset="-120"/>
            </a:endParaRPr>
          </a:p>
        </p:txBody>
      </p:sp>
      <p:sp>
        <p:nvSpPr>
          <p:cNvPr id="12" name="矩形 3"/>
          <p:cNvSpPr>
            <a:spLocks noChangeArrowheads="1"/>
          </p:cNvSpPr>
          <p:nvPr/>
        </p:nvSpPr>
        <p:spPr bwMode="auto">
          <a:xfrm>
            <a:off x="1693863" y="5861050"/>
            <a:ext cx="1500187" cy="304800"/>
          </a:xfrm>
          <a:prstGeom prst="rect">
            <a:avLst/>
          </a:prstGeom>
          <a:solidFill>
            <a:schemeClr val="tx2">
              <a:lumMod val="60000"/>
              <a:lumOff val="40000"/>
            </a:schemeClr>
          </a:solidFill>
          <a:ln w="9525">
            <a:noFill/>
            <a:miter lim="800000"/>
            <a:headEnd/>
            <a:tailEnd/>
          </a:ln>
        </p:spPr>
        <p:txBody>
          <a:bodyPr>
            <a:spAutoFit/>
          </a:bodyPr>
          <a:lstStyle/>
          <a:p>
            <a:pPr>
              <a:defRPr/>
            </a:pPr>
            <a:r>
              <a:rPr kumimoji="1" lang="en-US" altLang="zh-CN" sz="1400" b="1" dirty="0">
                <a:solidFill>
                  <a:srgbClr val="FF0000"/>
                </a:solidFill>
                <a:ea typeface="新細明體" pitchFamily="18" charset="-120"/>
              </a:rPr>
              <a:t>Disk Signature</a:t>
            </a:r>
          </a:p>
        </p:txBody>
      </p:sp>
      <p:cxnSp>
        <p:nvCxnSpPr>
          <p:cNvPr id="44043" name="直線單箭頭接點 13"/>
          <p:cNvCxnSpPr>
            <a:cxnSpLocks noChangeShapeType="1"/>
            <a:stCxn id="12" idx="3"/>
            <a:endCxn id="11" idx="1"/>
          </p:cNvCxnSpPr>
          <p:nvPr/>
        </p:nvCxnSpPr>
        <p:spPr bwMode="auto">
          <a:xfrm flipV="1">
            <a:off x="3194050" y="5538788"/>
            <a:ext cx="3070398" cy="474662"/>
          </a:xfrm>
          <a:prstGeom prst="straightConnector1">
            <a:avLst/>
          </a:prstGeom>
          <a:noFill/>
          <a:ln w="28575" algn="ctr">
            <a:solidFill>
              <a:srgbClr val="FF0000"/>
            </a:solidFill>
            <a:round/>
            <a:headEnd/>
            <a:tailEnd type="arrow" w="med" len="med"/>
          </a:ln>
        </p:spPr>
      </p:cxn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46050" y="-33338"/>
            <a:ext cx="5254625" cy="1077913"/>
          </a:xfrm>
        </p:spPr>
        <p:txBody>
          <a:bodyPr/>
          <a:lstStyle/>
          <a:p>
            <a:pPr eaLnBrk="1" hangingPunct="1"/>
            <a:r>
              <a:rPr kumimoji="1" lang="en-US" altLang="zh-CN">
                <a:solidFill>
                  <a:srgbClr val="FF0000"/>
                </a:solidFill>
                <a:ea typeface="PMingLiU" pitchFamily="18" charset="-120"/>
              </a:rPr>
              <a:t>Error message</a:t>
            </a:r>
            <a:br>
              <a:rPr kumimoji="1" lang="en-US" altLang="zh-CN">
                <a:solidFill>
                  <a:srgbClr val="FF0000"/>
                </a:solidFill>
                <a:ea typeface="PMingLiU" pitchFamily="18" charset="-120"/>
              </a:rPr>
            </a:br>
            <a:endParaRPr lang="zh-CN" altLang="en-US"/>
          </a:p>
        </p:txBody>
      </p:sp>
      <p:sp>
        <p:nvSpPr>
          <p:cNvPr id="45059" name="Rectangle 3"/>
          <p:cNvSpPr>
            <a:spLocks noGrp="1" noChangeArrowheads="1"/>
          </p:cNvSpPr>
          <p:nvPr>
            <p:ph type="body" idx="1"/>
          </p:nvPr>
        </p:nvSpPr>
        <p:spPr/>
        <p:txBody>
          <a:bodyPr/>
          <a:lstStyle/>
          <a:p>
            <a:pPr eaLnBrk="1" hangingPunct="1"/>
            <a:endParaRPr lang="zh-CN" altLang="en-US"/>
          </a:p>
        </p:txBody>
      </p:sp>
      <p:pic>
        <p:nvPicPr>
          <p:cNvPr id="45060" name="Picture 4"/>
          <p:cNvPicPr>
            <a:picLocks noChangeAspect="1" noChangeArrowheads="1"/>
          </p:cNvPicPr>
          <p:nvPr/>
        </p:nvPicPr>
        <p:blipFill>
          <a:blip r:embed="rId2"/>
          <a:srcRect/>
          <a:stretch>
            <a:fillRect/>
          </a:stretch>
        </p:blipFill>
        <p:spPr bwMode="auto">
          <a:xfrm>
            <a:off x="1439863" y="981075"/>
            <a:ext cx="6553200" cy="4752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146050" y="-33338"/>
            <a:ext cx="5254625" cy="584201"/>
          </a:xfrm>
        </p:spPr>
        <p:txBody>
          <a:bodyPr/>
          <a:lstStyle/>
          <a:p>
            <a:pPr eaLnBrk="1" hangingPunct="1"/>
            <a:r>
              <a:rPr kumimoji="1" lang="en-US" altLang="zh-CN">
                <a:solidFill>
                  <a:srgbClr val="FF0000"/>
                </a:solidFill>
                <a:ea typeface="PMingLiU" pitchFamily="18" charset="-120"/>
              </a:rPr>
              <a:t>Error message</a:t>
            </a:r>
            <a:endParaRPr lang="zh-CN" altLang="en-US"/>
          </a:p>
        </p:txBody>
      </p:sp>
      <p:sp>
        <p:nvSpPr>
          <p:cNvPr id="46083" name="Rectangle 3"/>
          <p:cNvSpPr>
            <a:spLocks noGrp="1" noChangeArrowheads="1"/>
          </p:cNvSpPr>
          <p:nvPr>
            <p:ph type="body" idx="1"/>
          </p:nvPr>
        </p:nvSpPr>
        <p:spPr/>
        <p:txBody>
          <a:bodyPr/>
          <a:lstStyle/>
          <a:p>
            <a:pPr eaLnBrk="1" hangingPunct="1"/>
            <a:r>
              <a:rPr lang="en-US" altLang="zh-CN"/>
              <a:t>Windows 7</a:t>
            </a:r>
            <a:r>
              <a:rPr lang="zh-CN" altLang="en-US"/>
              <a:t>的启动</a:t>
            </a:r>
            <a:r>
              <a:rPr lang="en-US" altLang="zh-CN"/>
              <a:t>Error message</a:t>
            </a:r>
            <a:endParaRPr lang="zh-CN" altLang="en-US"/>
          </a:p>
          <a:p>
            <a:pPr lvl="1" eaLnBrk="1" hangingPunct="1"/>
            <a:r>
              <a:rPr lang="en-US" altLang="zh-CN"/>
              <a:t>Invalid partition table;</a:t>
            </a:r>
          </a:p>
          <a:p>
            <a:pPr lvl="1" eaLnBrk="1" hangingPunct="1"/>
            <a:r>
              <a:rPr lang="en-US" altLang="zh-CN"/>
              <a:t>Error loading operating system;</a:t>
            </a:r>
          </a:p>
          <a:p>
            <a:pPr lvl="1" eaLnBrk="1" hangingPunct="1"/>
            <a:r>
              <a:rPr lang="en-US" altLang="zh-CN">
                <a:solidFill>
                  <a:srgbClr val="FF0000"/>
                </a:solidFill>
              </a:rPr>
              <a:t>Missing operating system;</a:t>
            </a:r>
            <a:endParaRPr lang="zh-CN" altLang="en-US">
              <a:solidFill>
                <a:srgbClr val="FF0000"/>
              </a:solidFill>
            </a:endParaRPr>
          </a:p>
        </p:txBody>
      </p:sp>
      <p:pic>
        <p:nvPicPr>
          <p:cNvPr id="367622" name="Picture 6"/>
          <p:cNvPicPr>
            <a:picLocks noChangeAspect="1" noChangeArrowheads="1"/>
          </p:cNvPicPr>
          <p:nvPr/>
        </p:nvPicPr>
        <p:blipFill>
          <a:blip r:embed="rId2"/>
          <a:srcRect/>
          <a:stretch>
            <a:fillRect/>
          </a:stretch>
        </p:blipFill>
        <p:spPr bwMode="auto">
          <a:xfrm>
            <a:off x="2376488" y="3068638"/>
            <a:ext cx="5016500" cy="995362"/>
          </a:xfrm>
          <a:prstGeom prst="rect">
            <a:avLst/>
          </a:prstGeom>
          <a:noFill/>
          <a:ln w="9525">
            <a:noFill/>
            <a:miter lim="800000"/>
            <a:headEnd/>
            <a:tailEnd/>
          </a:ln>
        </p:spPr>
      </p:pic>
      <p:pic>
        <p:nvPicPr>
          <p:cNvPr id="367623" name="圖片 4" descr="BMR3.jpg"/>
          <p:cNvPicPr>
            <a:picLocks noChangeAspect="1"/>
          </p:cNvPicPr>
          <p:nvPr/>
        </p:nvPicPr>
        <p:blipFill>
          <a:blip r:embed="rId3"/>
          <a:srcRect/>
          <a:stretch>
            <a:fillRect/>
          </a:stretch>
        </p:blipFill>
        <p:spPr bwMode="auto">
          <a:xfrm>
            <a:off x="774700" y="4302125"/>
            <a:ext cx="8297863" cy="107156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fill="hold" nodeType="clickEffect">
                                  <p:stCondLst>
                                    <p:cond delay="0"/>
                                  </p:stCondLst>
                                  <p:childTnLst>
                                    <p:anim calcmode="discrete" valueType="str">
                                      <p:cBhvr>
                                        <p:cTn id="6" dur="1000" fill="hold"/>
                                        <p:tgtEl>
                                          <p:spTgt spid="367622"/>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67623"/>
                                        </p:tgtEl>
                                        <p:attrNameLst>
                                          <p:attrName>style.visibility</p:attrName>
                                        </p:attrNameLst>
                                      </p:cBhvr>
                                      <p:to>
                                        <p:strVal val="visible"/>
                                      </p:to>
                                    </p:set>
                                    <p:animEffect transition="in" filter="wipe(left)">
                                      <p:cBhvr>
                                        <p:cTn id="11" dur="500"/>
                                        <p:tgtEl>
                                          <p:spTgt spid="367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dirty="0">
                <a:solidFill>
                  <a:schemeClr val="tx1"/>
                </a:solidFill>
              </a:rPr>
              <a:t>MBR</a:t>
            </a:r>
            <a:r>
              <a:rPr lang="zh-CN" altLang="en-US" dirty="0">
                <a:solidFill>
                  <a:schemeClr val="tx1"/>
                </a:solidFill>
              </a:rPr>
              <a:t>程序的例子</a:t>
            </a:r>
          </a:p>
        </p:txBody>
      </p:sp>
      <p:sp>
        <p:nvSpPr>
          <p:cNvPr id="38915" name="Rectangle 3" descr="Rectangle: Click to edit Master text styles&#10;Second level&#10;Third level&#10;Fourth level&#10;Fifth level"/>
          <p:cNvSpPr>
            <a:spLocks noChangeArrowheads="1"/>
          </p:cNvSpPr>
          <p:nvPr/>
        </p:nvSpPr>
        <p:spPr bwMode="auto">
          <a:xfrm>
            <a:off x="323850" y="620713"/>
            <a:ext cx="9396413" cy="5543550"/>
          </a:xfrm>
          <a:prstGeom prst="rect">
            <a:avLst/>
          </a:prstGeom>
          <a:noFill/>
          <a:ln w="9525">
            <a:noFill/>
            <a:miter lim="800000"/>
            <a:headEnd/>
            <a:tailEnd/>
          </a:ln>
        </p:spPr>
        <p:txBody>
          <a:bodyPr/>
          <a:lstStyle/>
          <a:p>
            <a:pPr marL="342900" indent="-342900">
              <a:lnSpc>
                <a:spcPct val="80000"/>
              </a:lnSpc>
              <a:buFont typeface="Wingdings" pitchFamily="2" charset="2"/>
              <a:buNone/>
            </a:pPr>
            <a:r>
              <a:rPr lang="en-US" altLang="zh-CN" sz="2400" b="1" dirty="0">
                <a:solidFill>
                  <a:schemeClr val="tx2"/>
                </a:solidFill>
              </a:rPr>
              <a:t>;</a:t>
            </a:r>
            <a:r>
              <a:rPr lang="zh-CN" altLang="en-US" sz="2400" b="1" dirty="0">
                <a:solidFill>
                  <a:schemeClr val="tx2"/>
                </a:solidFill>
              </a:rPr>
              <a:t> 功能：加电开机后显示</a:t>
            </a:r>
            <a:r>
              <a:rPr lang="zh-CN" altLang="en-US" sz="2400" b="1" dirty="0">
                <a:solidFill>
                  <a:srgbClr val="FF0000"/>
                </a:solidFill>
              </a:rPr>
              <a:t>“</a:t>
            </a:r>
            <a:r>
              <a:rPr lang="en-US" altLang="zh-CN" sz="2400" b="1" dirty="0">
                <a:solidFill>
                  <a:srgbClr val="FF0000"/>
                </a:solidFill>
              </a:rPr>
              <a:t>Hello, OS world!”</a:t>
            </a:r>
            <a:endParaRPr lang="en-US" altLang="zh-CN" sz="2400" b="1" dirty="0">
              <a:solidFill>
                <a:schemeClr val="tx2"/>
              </a:solidFill>
            </a:endParaRPr>
          </a:p>
          <a:p>
            <a:pPr marL="342900" indent="-342900">
              <a:lnSpc>
                <a:spcPct val="80000"/>
              </a:lnSpc>
              <a:buFont typeface="Wingdings" pitchFamily="2" charset="2"/>
              <a:buNone/>
            </a:pPr>
            <a:r>
              <a:rPr lang="en-US" altLang="zh-CN" sz="2400" b="1" dirty="0"/>
              <a:t>1  org 07C00h     ; </a:t>
            </a:r>
            <a:r>
              <a:rPr lang="zh-CN" altLang="en-US" sz="2400" b="1" dirty="0"/>
              <a:t>程序加载到</a:t>
            </a:r>
            <a:r>
              <a:rPr lang="en-US" altLang="zh-CN" sz="2400" b="1" dirty="0"/>
              <a:t>7C00</a:t>
            </a:r>
            <a:r>
              <a:rPr lang="zh-CN" altLang="en-US" sz="2400" b="1" dirty="0"/>
              <a:t>处</a:t>
            </a:r>
          </a:p>
          <a:p>
            <a:pPr marL="342900" indent="-342900">
              <a:lnSpc>
                <a:spcPct val="80000"/>
              </a:lnSpc>
              <a:buFont typeface="Wingdings" pitchFamily="2" charset="2"/>
              <a:buNone/>
            </a:pPr>
            <a:r>
              <a:rPr lang="en-US" altLang="zh-CN" sz="2400" b="1" dirty="0"/>
              <a:t>2  </a:t>
            </a:r>
            <a:r>
              <a:rPr lang="en-US" altLang="zh-CN" sz="2400" b="1" dirty="0" err="1"/>
              <a:t>mov</a:t>
            </a:r>
            <a:r>
              <a:rPr lang="en-US" altLang="zh-CN" sz="2400" b="1" dirty="0"/>
              <a:t> ax, </a:t>
            </a:r>
            <a:r>
              <a:rPr lang="en-US" altLang="zh-CN" sz="2400" b="1" dirty="0" err="1"/>
              <a:t>cs</a:t>
            </a:r>
            <a:r>
              <a:rPr lang="en-US" altLang="zh-CN" sz="2400" b="1" dirty="0"/>
              <a:t> </a:t>
            </a:r>
            <a:r>
              <a:rPr lang="zh-CN" altLang="en-US" sz="2400" b="1" dirty="0"/>
              <a:t>；  </a:t>
            </a:r>
          </a:p>
          <a:p>
            <a:pPr marL="342900" indent="-342900">
              <a:lnSpc>
                <a:spcPct val="80000"/>
              </a:lnSpc>
              <a:buFont typeface="Wingdings" pitchFamily="2" charset="2"/>
              <a:buNone/>
            </a:pPr>
            <a:r>
              <a:rPr lang="en-US" altLang="zh-CN" sz="2400" b="1" dirty="0"/>
              <a:t>3  call </a:t>
            </a:r>
            <a:r>
              <a:rPr lang="en-US" altLang="zh-CN" sz="2400" dirty="0" err="1">
                <a:solidFill>
                  <a:srgbClr val="FF3300"/>
                </a:solidFill>
              </a:rPr>
              <a:t>DispStr</a:t>
            </a:r>
            <a:r>
              <a:rPr lang="en-US" altLang="zh-CN" sz="2400" b="1" dirty="0"/>
              <a:t>       ; </a:t>
            </a:r>
            <a:r>
              <a:rPr lang="zh-CN" altLang="en-US" sz="2400" b="1" dirty="0"/>
              <a:t>调用显示字符串例程</a:t>
            </a:r>
          </a:p>
          <a:p>
            <a:pPr marL="342900" indent="-342900">
              <a:lnSpc>
                <a:spcPct val="80000"/>
              </a:lnSpc>
              <a:buFont typeface="Wingdings" pitchFamily="2" charset="2"/>
              <a:buNone/>
            </a:pPr>
            <a:r>
              <a:rPr lang="en-US" altLang="zh-CN" sz="2400" b="1" dirty="0"/>
              <a:t>4  </a:t>
            </a:r>
            <a:r>
              <a:rPr lang="en-US" altLang="zh-CN" sz="2400" b="1" dirty="0" err="1"/>
              <a:t>jmp</a:t>
            </a:r>
            <a:r>
              <a:rPr lang="en-US" altLang="zh-CN" sz="2400" b="1" dirty="0"/>
              <a:t> $                 ; </a:t>
            </a:r>
            <a:r>
              <a:rPr lang="zh-CN" altLang="en-US" sz="2400" b="1" dirty="0"/>
              <a:t>无限循环</a:t>
            </a:r>
          </a:p>
          <a:p>
            <a:pPr marL="342900" indent="-342900">
              <a:lnSpc>
                <a:spcPct val="80000"/>
              </a:lnSpc>
              <a:buFont typeface="Wingdings" pitchFamily="2" charset="2"/>
              <a:buNone/>
            </a:pPr>
            <a:r>
              <a:rPr lang="en-US" altLang="zh-CN" sz="2400" b="1" dirty="0"/>
              <a:t>5  </a:t>
            </a:r>
            <a:r>
              <a:rPr lang="en-US" altLang="zh-CN" sz="2400" dirty="0" err="1">
                <a:solidFill>
                  <a:srgbClr val="FF3300"/>
                </a:solidFill>
              </a:rPr>
              <a:t>DispStr</a:t>
            </a:r>
            <a:r>
              <a:rPr lang="en-US" altLang="zh-CN" sz="2400" b="1" dirty="0"/>
              <a:t>:</a:t>
            </a:r>
          </a:p>
          <a:p>
            <a:pPr marL="742950" lvl="1" indent="-285750">
              <a:lnSpc>
                <a:spcPct val="80000"/>
              </a:lnSpc>
              <a:buFont typeface="Wingdings" pitchFamily="2" charset="2"/>
              <a:buNone/>
            </a:pPr>
            <a:r>
              <a:rPr lang="en-US" altLang="zh-CN" sz="2400" dirty="0"/>
              <a:t>  6  </a:t>
            </a:r>
            <a:r>
              <a:rPr lang="en-US" altLang="zh-CN" sz="2400" dirty="0" err="1"/>
              <a:t>mov</a:t>
            </a:r>
            <a:r>
              <a:rPr lang="en-US" altLang="zh-CN" sz="2400" dirty="0"/>
              <a:t> ax, </a:t>
            </a:r>
            <a:r>
              <a:rPr lang="en-US" altLang="zh-CN" sz="2400" dirty="0" err="1">
                <a:solidFill>
                  <a:srgbClr val="FF3300"/>
                </a:solidFill>
              </a:rPr>
              <a:t>BootMessage</a:t>
            </a:r>
            <a:endParaRPr lang="en-US" altLang="zh-CN" sz="2400" dirty="0">
              <a:solidFill>
                <a:srgbClr val="FF3300"/>
              </a:solidFill>
            </a:endParaRPr>
          </a:p>
          <a:p>
            <a:pPr marL="742950" lvl="1" indent="-285750">
              <a:lnSpc>
                <a:spcPct val="80000"/>
              </a:lnSpc>
              <a:buFont typeface="Wingdings" pitchFamily="2" charset="2"/>
              <a:buNone/>
            </a:pPr>
            <a:r>
              <a:rPr lang="en-US" altLang="zh-CN" sz="2400" dirty="0"/>
              <a:t>  7  </a:t>
            </a:r>
            <a:r>
              <a:rPr lang="en-US" altLang="zh-CN" sz="2400" dirty="0" err="1"/>
              <a:t>mov</a:t>
            </a:r>
            <a:r>
              <a:rPr lang="en-US" altLang="zh-CN" sz="2400" dirty="0"/>
              <a:t> </a:t>
            </a:r>
            <a:r>
              <a:rPr lang="en-US" altLang="zh-CN" sz="2400" dirty="0" err="1"/>
              <a:t>bp</a:t>
            </a:r>
            <a:r>
              <a:rPr lang="en-US" altLang="zh-CN" sz="2400" dirty="0"/>
              <a:t>, ax           ; </a:t>
            </a:r>
            <a:r>
              <a:rPr lang="en-US" altLang="zh-CN" sz="2400" dirty="0" err="1"/>
              <a:t>es:bp</a:t>
            </a:r>
            <a:r>
              <a:rPr lang="en-US" altLang="zh-CN" sz="2400" dirty="0"/>
              <a:t> = </a:t>
            </a:r>
            <a:r>
              <a:rPr lang="zh-CN" altLang="en-US" sz="2400" dirty="0"/>
              <a:t>串地址</a:t>
            </a:r>
          </a:p>
          <a:p>
            <a:pPr marL="742950" lvl="1" indent="-285750">
              <a:lnSpc>
                <a:spcPct val="80000"/>
              </a:lnSpc>
              <a:buFont typeface="Wingdings" pitchFamily="2" charset="2"/>
              <a:buNone/>
            </a:pPr>
            <a:r>
              <a:rPr lang="en-US" altLang="zh-CN" sz="2400" dirty="0"/>
              <a:t>  8  </a:t>
            </a:r>
            <a:r>
              <a:rPr lang="en-US" altLang="zh-CN" sz="2400" dirty="0" err="1"/>
              <a:t>mov</a:t>
            </a:r>
            <a:r>
              <a:rPr lang="en-US" altLang="zh-CN" sz="2400" dirty="0"/>
              <a:t> </a:t>
            </a:r>
            <a:r>
              <a:rPr lang="en-US" altLang="zh-CN" sz="2400" dirty="0" err="1"/>
              <a:t>cx</a:t>
            </a:r>
            <a:r>
              <a:rPr lang="en-US" altLang="zh-CN" sz="2400" dirty="0"/>
              <a:t>, 16           ; </a:t>
            </a:r>
            <a:r>
              <a:rPr lang="en-US" altLang="zh-CN" sz="2400" dirty="0" err="1"/>
              <a:t>cx</a:t>
            </a:r>
            <a:r>
              <a:rPr lang="en-US" altLang="zh-CN" sz="2400" dirty="0"/>
              <a:t> = </a:t>
            </a:r>
            <a:r>
              <a:rPr lang="zh-CN" altLang="en-US" sz="2400" dirty="0"/>
              <a:t>串长度</a:t>
            </a:r>
          </a:p>
          <a:p>
            <a:pPr marL="742950" lvl="1" indent="-285750">
              <a:lnSpc>
                <a:spcPct val="80000"/>
              </a:lnSpc>
              <a:buFont typeface="Wingdings" pitchFamily="2" charset="2"/>
              <a:buNone/>
            </a:pPr>
            <a:r>
              <a:rPr lang="en-US" altLang="zh-CN" sz="2400" dirty="0"/>
              <a:t>  9  </a:t>
            </a:r>
            <a:r>
              <a:rPr lang="en-US" altLang="zh-CN" sz="2400" dirty="0" err="1"/>
              <a:t>mov</a:t>
            </a:r>
            <a:r>
              <a:rPr lang="en-US" altLang="zh-CN" sz="2400" dirty="0"/>
              <a:t> ax, 1301h     ; ah = 13h, al = 01h</a:t>
            </a:r>
          </a:p>
          <a:p>
            <a:pPr marL="742950" lvl="1" indent="-285750">
              <a:lnSpc>
                <a:spcPct val="80000"/>
              </a:lnSpc>
              <a:buFont typeface="Wingdings" pitchFamily="2" charset="2"/>
              <a:buNone/>
            </a:pPr>
            <a:r>
              <a:rPr lang="en-US" altLang="zh-CN" sz="2400" dirty="0"/>
              <a:t>10  </a:t>
            </a:r>
            <a:r>
              <a:rPr lang="en-US" altLang="zh-CN" sz="2400" dirty="0" err="1">
                <a:solidFill>
                  <a:srgbClr val="FF3300"/>
                </a:solidFill>
              </a:rPr>
              <a:t>int</a:t>
            </a:r>
            <a:r>
              <a:rPr lang="en-US" altLang="zh-CN" sz="2400" dirty="0">
                <a:solidFill>
                  <a:srgbClr val="FF3300"/>
                </a:solidFill>
              </a:rPr>
              <a:t> 10h                  ; BIOS 10h </a:t>
            </a:r>
            <a:r>
              <a:rPr lang="zh-CN" altLang="en-US" sz="2400" dirty="0">
                <a:solidFill>
                  <a:srgbClr val="FF3300"/>
                </a:solidFill>
              </a:rPr>
              <a:t>号中断</a:t>
            </a:r>
            <a:r>
              <a:rPr lang="en-US" altLang="zh-CN" sz="2400" dirty="0">
                <a:solidFill>
                  <a:srgbClr val="FF3300"/>
                </a:solidFill>
              </a:rPr>
              <a:t>:</a:t>
            </a:r>
            <a:r>
              <a:rPr lang="zh-CN" altLang="en-US" sz="2400" dirty="0">
                <a:solidFill>
                  <a:srgbClr val="FF3300"/>
                </a:solidFill>
              </a:rPr>
              <a:t>显示字符串</a:t>
            </a:r>
          </a:p>
          <a:p>
            <a:pPr marL="742950" lvl="1" indent="-285750">
              <a:lnSpc>
                <a:spcPct val="80000"/>
              </a:lnSpc>
              <a:buFont typeface="Wingdings" pitchFamily="2" charset="2"/>
              <a:buNone/>
            </a:pPr>
            <a:r>
              <a:rPr lang="en-US" altLang="zh-CN" sz="2400" dirty="0"/>
              <a:t>11  ret</a:t>
            </a:r>
          </a:p>
          <a:p>
            <a:pPr marL="342900" indent="-342900">
              <a:lnSpc>
                <a:spcPct val="80000"/>
              </a:lnSpc>
              <a:buFont typeface="Wingdings" pitchFamily="2" charset="2"/>
              <a:buNone/>
            </a:pPr>
            <a:r>
              <a:rPr lang="en-US" altLang="zh-CN" sz="2400" b="1" dirty="0"/>
              <a:t>12  </a:t>
            </a:r>
            <a:r>
              <a:rPr lang="en-US" altLang="zh-CN" sz="2400" b="1" dirty="0" err="1">
                <a:solidFill>
                  <a:srgbClr val="FF3300"/>
                </a:solidFill>
              </a:rPr>
              <a:t>BootMessage</a:t>
            </a:r>
            <a:r>
              <a:rPr lang="en-US" altLang="zh-CN" sz="2400" b="1" dirty="0"/>
              <a:t>: db "</a:t>
            </a:r>
            <a:r>
              <a:rPr lang="en-US" altLang="zh-CN" sz="2400" b="1" dirty="0">
                <a:solidFill>
                  <a:schemeClr val="hlink"/>
                </a:solidFill>
              </a:rPr>
              <a:t>Hello, OS world!</a:t>
            </a:r>
            <a:r>
              <a:rPr lang="en-US" altLang="zh-CN" sz="2400" b="1" dirty="0"/>
              <a:t>"</a:t>
            </a:r>
          </a:p>
          <a:p>
            <a:pPr marL="342900" indent="-342900">
              <a:lnSpc>
                <a:spcPct val="80000"/>
              </a:lnSpc>
              <a:buFont typeface="Wingdings" pitchFamily="2" charset="2"/>
              <a:buNone/>
            </a:pPr>
            <a:r>
              <a:rPr lang="en-US" altLang="zh-CN" sz="2400" b="1" dirty="0"/>
              <a:t>13  times 510-($-$$) db 0   ; </a:t>
            </a:r>
            <a:r>
              <a:rPr lang="zh-CN" altLang="en-US" sz="2400" b="1" dirty="0"/>
              <a:t>填充若干个</a:t>
            </a:r>
            <a:r>
              <a:rPr lang="en-US" altLang="zh-CN" sz="2400" b="1" dirty="0">
                <a:solidFill>
                  <a:srgbClr val="FF0000"/>
                </a:solidFill>
              </a:rPr>
              <a:t>0</a:t>
            </a:r>
            <a:r>
              <a:rPr lang="zh-CN" altLang="en-US" sz="2400" b="1" dirty="0"/>
              <a:t>，使代码字节为</a:t>
            </a:r>
            <a:r>
              <a:rPr lang="en-US" altLang="zh-CN" sz="2400" b="1" dirty="0">
                <a:solidFill>
                  <a:srgbClr val="FF0000"/>
                </a:solidFill>
              </a:rPr>
              <a:t>510</a:t>
            </a:r>
            <a:r>
              <a:rPr lang="zh-CN" altLang="en-US" sz="2400" b="1" dirty="0">
                <a:solidFill>
                  <a:srgbClr val="FF0000"/>
                </a:solidFill>
              </a:rPr>
              <a:t>字节</a:t>
            </a:r>
          </a:p>
          <a:p>
            <a:pPr marL="342900" indent="-342900">
              <a:lnSpc>
                <a:spcPct val="80000"/>
              </a:lnSpc>
              <a:buFont typeface="Wingdings" pitchFamily="2" charset="2"/>
              <a:buNone/>
            </a:pPr>
            <a:r>
              <a:rPr lang="en-US" altLang="zh-CN" sz="2400" b="1" dirty="0"/>
              <a:t>14  </a:t>
            </a:r>
            <a:r>
              <a:rPr lang="en-US" altLang="zh-CN" sz="2400" b="1" dirty="0" err="1"/>
              <a:t>dw</a:t>
            </a:r>
            <a:r>
              <a:rPr lang="en-US" altLang="zh-CN" sz="2400" b="1" dirty="0"/>
              <a:t> 0xAA55   ; </a:t>
            </a:r>
            <a:r>
              <a:rPr lang="zh-CN" altLang="en-US" sz="2400" b="1" dirty="0"/>
              <a:t>结束标志</a:t>
            </a:r>
          </a:p>
        </p:txBody>
      </p:sp>
      <p:sp>
        <p:nvSpPr>
          <p:cNvPr id="38916" name="Rectangle 4"/>
          <p:cNvSpPr>
            <a:spLocks noChangeArrowheads="1"/>
          </p:cNvSpPr>
          <p:nvPr/>
        </p:nvSpPr>
        <p:spPr bwMode="auto">
          <a:xfrm>
            <a:off x="576263" y="2492375"/>
            <a:ext cx="7893073" cy="2449513"/>
          </a:xfrm>
          <a:prstGeom prst="rect">
            <a:avLst/>
          </a:prstGeom>
          <a:solidFill>
            <a:srgbClr val="FF0000">
              <a:alpha val="30196"/>
            </a:srgbClr>
          </a:solidFill>
          <a:ln w="9525" algn="ctr">
            <a:noFill/>
            <a:miter lim="800000"/>
            <a:headEnd/>
            <a:tailEnd/>
          </a:ln>
        </p:spPr>
        <p:txBody>
          <a:bodyPr wrap="none" anchor="ctr"/>
          <a:lstStyle/>
          <a:p>
            <a:endParaRPr lang="zh-CN" alt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30" name="Line 2"/>
          <p:cNvSpPr>
            <a:spLocks noChangeShapeType="1"/>
          </p:cNvSpPr>
          <p:nvPr/>
        </p:nvSpPr>
        <p:spPr bwMode="auto">
          <a:xfrm>
            <a:off x="0" y="3562350"/>
            <a:ext cx="10080625" cy="0"/>
          </a:xfrm>
          <a:prstGeom prst="line">
            <a:avLst/>
          </a:prstGeom>
          <a:noFill/>
          <a:ln w="19050">
            <a:solidFill>
              <a:srgbClr val="666699"/>
            </a:solidFill>
            <a:round/>
            <a:headEnd/>
            <a:tailEnd/>
          </a:ln>
        </p:spPr>
        <p:txBody>
          <a:bodyPr/>
          <a:lstStyle/>
          <a:p>
            <a:endParaRPr lang="zh-CN" altLang="en-US"/>
          </a:p>
        </p:txBody>
      </p:sp>
      <p:grpSp>
        <p:nvGrpSpPr>
          <p:cNvPr id="48131" name="Group 3"/>
          <p:cNvGrpSpPr>
            <a:grpSpLocks/>
          </p:cNvGrpSpPr>
          <p:nvPr/>
        </p:nvGrpSpPr>
        <p:grpSpPr bwMode="auto">
          <a:xfrm>
            <a:off x="0" y="2636838"/>
            <a:ext cx="10080625" cy="909637"/>
            <a:chOff x="0" y="1661"/>
            <a:chExt cx="6350" cy="573"/>
          </a:xfrm>
        </p:grpSpPr>
        <p:sp>
          <p:nvSpPr>
            <p:cNvPr id="48241" name="Rectangle 4"/>
            <p:cNvSpPr>
              <a:spLocks noChangeArrowheads="1"/>
            </p:cNvSpPr>
            <p:nvPr/>
          </p:nvSpPr>
          <p:spPr bwMode="auto">
            <a:xfrm>
              <a:off x="0" y="1661"/>
              <a:ext cx="6349" cy="573"/>
            </a:xfrm>
            <a:prstGeom prst="rect">
              <a:avLst/>
            </a:prstGeom>
            <a:solidFill>
              <a:srgbClr val="3A8CE7"/>
            </a:solidFill>
            <a:ln w="9525">
              <a:noFill/>
              <a:miter lim="800000"/>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42" name="Line 5"/>
            <p:cNvSpPr>
              <a:spLocks noChangeShapeType="1"/>
            </p:cNvSpPr>
            <p:nvPr/>
          </p:nvSpPr>
          <p:spPr bwMode="auto">
            <a:xfrm>
              <a:off x="0" y="1766"/>
              <a:ext cx="6350" cy="0"/>
            </a:xfrm>
            <a:prstGeom prst="line">
              <a:avLst/>
            </a:prstGeom>
            <a:noFill/>
            <a:ln w="19050">
              <a:solidFill>
                <a:srgbClr val="FFFFFF"/>
              </a:solidFill>
              <a:round/>
              <a:headEnd/>
              <a:tailEnd/>
            </a:ln>
          </p:spPr>
          <p:txBody>
            <a:bodyPr/>
            <a:lstStyle/>
            <a:p>
              <a:endParaRPr lang="zh-CN" altLang="en-US"/>
            </a:p>
          </p:txBody>
        </p:sp>
      </p:grpSp>
      <p:grpSp>
        <p:nvGrpSpPr>
          <p:cNvPr id="48132" name="Group 6"/>
          <p:cNvGrpSpPr>
            <a:grpSpLocks/>
          </p:cNvGrpSpPr>
          <p:nvPr/>
        </p:nvGrpSpPr>
        <p:grpSpPr bwMode="auto">
          <a:xfrm>
            <a:off x="71438" y="80963"/>
            <a:ext cx="2228850" cy="6680200"/>
            <a:chOff x="45" y="51"/>
            <a:chExt cx="1404" cy="4208"/>
          </a:xfrm>
        </p:grpSpPr>
        <p:sp>
          <p:nvSpPr>
            <p:cNvPr id="48134" name="Oval 7"/>
            <p:cNvSpPr>
              <a:spLocks noChangeArrowheads="1"/>
            </p:cNvSpPr>
            <p:nvPr/>
          </p:nvSpPr>
          <p:spPr bwMode="auto">
            <a:xfrm>
              <a:off x="635" y="225"/>
              <a:ext cx="225"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35" name="Oval 8"/>
            <p:cNvSpPr>
              <a:spLocks noChangeArrowheads="1"/>
            </p:cNvSpPr>
            <p:nvPr/>
          </p:nvSpPr>
          <p:spPr bwMode="auto">
            <a:xfrm>
              <a:off x="340" y="225"/>
              <a:ext cx="225"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36" name="Oval 9"/>
            <p:cNvSpPr>
              <a:spLocks noChangeArrowheads="1"/>
            </p:cNvSpPr>
            <p:nvPr/>
          </p:nvSpPr>
          <p:spPr bwMode="auto">
            <a:xfrm>
              <a:off x="45"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37" name="Oval 10"/>
            <p:cNvSpPr>
              <a:spLocks noChangeArrowheads="1"/>
            </p:cNvSpPr>
            <p:nvPr/>
          </p:nvSpPr>
          <p:spPr bwMode="auto">
            <a:xfrm>
              <a:off x="1225"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38" name="Oval 11"/>
            <p:cNvSpPr>
              <a:spLocks noChangeArrowheads="1"/>
            </p:cNvSpPr>
            <p:nvPr/>
          </p:nvSpPr>
          <p:spPr bwMode="auto">
            <a:xfrm>
              <a:off x="930"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39" name="Oval 12"/>
            <p:cNvSpPr>
              <a:spLocks noChangeArrowheads="1"/>
            </p:cNvSpPr>
            <p:nvPr/>
          </p:nvSpPr>
          <p:spPr bwMode="auto">
            <a:xfrm>
              <a:off x="69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40" name="Oval 13"/>
            <p:cNvSpPr>
              <a:spLocks noChangeArrowheads="1"/>
            </p:cNvSpPr>
            <p:nvPr/>
          </p:nvSpPr>
          <p:spPr bwMode="auto">
            <a:xfrm>
              <a:off x="396" y="524"/>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41" name="Oval 14"/>
            <p:cNvSpPr>
              <a:spLocks noChangeArrowheads="1"/>
            </p:cNvSpPr>
            <p:nvPr/>
          </p:nvSpPr>
          <p:spPr bwMode="auto">
            <a:xfrm>
              <a:off x="10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42" name="Oval 15"/>
            <p:cNvSpPr>
              <a:spLocks noChangeArrowheads="1"/>
            </p:cNvSpPr>
            <p:nvPr/>
          </p:nvSpPr>
          <p:spPr bwMode="auto">
            <a:xfrm>
              <a:off x="128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43" name="Oval 16"/>
            <p:cNvSpPr>
              <a:spLocks noChangeArrowheads="1"/>
            </p:cNvSpPr>
            <p:nvPr/>
          </p:nvSpPr>
          <p:spPr bwMode="auto">
            <a:xfrm>
              <a:off x="986"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44" name="Oval 17"/>
            <p:cNvSpPr>
              <a:spLocks noChangeArrowheads="1"/>
            </p:cNvSpPr>
            <p:nvPr/>
          </p:nvSpPr>
          <p:spPr bwMode="auto">
            <a:xfrm>
              <a:off x="672"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45" name="Oval 18"/>
            <p:cNvSpPr>
              <a:spLocks noChangeArrowheads="1"/>
            </p:cNvSpPr>
            <p:nvPr/>
          </p:nvSpPr>
          <p:spPr bwMode="auto">
            <a:xfrm>
              <a:off x="377"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46" name="Oval 19"/>
            <p:cNvSpPr>
              <a:spLocks noChangeArrowheads="1"/>
            </p:cNvSpPr>
            <p:nvPr/>
          </p:nvSpPr>
          <p:spPr bwMode="auto">
            <a:xfrm>
              <a:off x="82" y="73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47" name="Oval 20"/>
            <p:cNvSpPr>
              <a:spLocks noChangeArrowheads="1"/>
            </p:cNvSpPr>
            <p:nvPr/>
          </p:nvSpPr>
          <p:spPr bwMode="auto">
            <a:xfrm>
              <a:off x="1262" y="73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48" name="Oval 21"/>
            <p:cNvSpPr>
              <a:spLocks noChangeArrowheads="1"/>
            </p:cNvSpPr>
            <p:nvPr/>
          </p:nvSpPr>
          <p:spPr bwMode="auto">
            <a:xfrm>
              <a:off x="967"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49" name="Oval 22"/>
            <p:cNvSpPr>
              <a:spLocks noChangeArrowheads="1"/>
            </p:cNvSpPr>
            <p:nvPr/>
          </p:nvSpPr>
          <p:spPr bwMode="auto">
            <a:xfrm>
              <a:off x="635" y="1164"/>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50" name="Oval 23"/>
            <p:cNvSpPr>
              <a:spLocks noChangeArrowheads="1"/>
            </p:cNvSpPr>
            <p:nvPr/>
          </p:nvSpPr>
          <p:spPr bwMode="auto">
            <a:xfrm>
              <a:off x="340" y="1164"/>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51" name="Oval 24"/>
            <p:cNvSpPr>
              <a:spLocks noChangeArrowheads="1"/>
            </p:cNvSpPr>
            <p:nvPr/>
          </p:nvSpPr>
          <p:spPr bwMode="auto">
            <a:xfrm>
              <a:off x="45"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52" name="Oval 25"/>
            <p:cNvSpPr>
              <a:spLocks noChangeArrowheads="1"/>
            </p:cNvSpPr>
            <p:nvPr/>
          </p:nvSpPr>
          <p:spPr bwMode="auto">
            <a:xfrm>
              <a:off x="1225"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53" name="Oval 26"/>
            <p:cNvSpPr>
              <a:spLocks noChangeArrowheads="1"/>
            </p:cNvSpPr>
            <p:nvPr/>
          </p:nvSpPr>
          <p:spPr bwMode="auto">
            <a:xfrm>
              <a:off x="930"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54" name="Oval 27"/>
            <p:cNvSpPr>
              <a:spLocks noChangeArrowheads="1"/>
            </p:cNvSpPr>
            <p:nvPr/>
          </p:nvSpPr>
          <p:spPr bwMode="auto">
            <a:xfrm>
              <a:off x="69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55" name="Oval 28"/>
            <p:cNvSpPr>
              <a:spLocks noChangeArrowheads="1"/>
            </p:cNvSpPr>
            <p:nvPr/>
          </p:nvSpPr>
          <p:spPr bwMode="auto">
            <a:xfrm>
              <a:off x="396" y="98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56" name="Oval 29"/>
            <p:cNvSpPr>
              <a:spLocks noChangeArrowheads="1"/>
            </p:cNvSpPr>
            <p:nvPr/>
          </p:nvSpPr>
          <p:spPr bwMode="auto">
            <a:xfrm>
              <a:off x="10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57" name="Oval 30"/>
            <p:cNvSpPr>
              <a:spLocks noChangeArrowheads="1"/>
            </p:cNvSpPr>
            <p:nvPr/>
          </p:nvSpPr>
          <p:spPr bwMode="auto">
            <a:xfrm>
              <a:off x="128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58" name="Oval 31"/>
            <p:cNvSpPr>
              <a:spLocks noChangeArrowheads="1"/>
            </p:cNvSpPr>
            <p:nvPr/>
          </p:nvSpPr>
          <p:spPr bwMode="auto">
            <a:xfrm>
              <a:off x="986"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59" name="Oval 32"/>
            <p:cNvSpPr>
              <a:spLocks noChangeArrowheads="1"/>
            </p:cNvSpPr>
            <p:nvPr/>
          </p:nvSpPr>
          <p:spPr bwMode="auto">
            <a:xfrm>
              <a:off x="69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60" name="Oval 33"/>
            <p:cNvSpPr>
              <a:spLocks noChangeArrowheads="1"/>
            </p:cNvSpPr>
            <p:nvPr/>
          </p:nvSpPr>
          <p:spPr bwMode="auto">
            <a:xfrm>
              <a:off x="396" y="1480"/>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61" name="Oval 34"/>
            <p:cNvSpPr>
              <a:spLocks noChangeArrowheads="1"/>
            </p:cNvSpPr>
            <p:nvPr/>
          </p:nvSpPr>
          <p:spPr bwMode="auto">
            <a:xfrm>
              <a:off x="10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62" name="Oval 35"/>
            <p:cNvSpPr>
              <a:spLocks noChangeArrowheads="1"/>
            </p:cNvSpPr>
            <p:nvPr/>
          </p:nvSpPr>
          <p:spPr bwMode="auto">
            <a:xfrm>
              <a:off x="128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63" name="Oval 36"/>
            <p:cNvSpPr>
              <a:spLocks noChangeArrowheads="1"/>
            </p:cNvSpPr>
            <p:nvPr/>
          </p:nvSpPr>
          <p:spPr bwMode="auto">
            <a:xfrm>
              <a:off x="986"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64" name="Oval 37"/>
            <p:cNvSpPr>
              <a:spLocks noChangeArrowheads="1"/>
            </p:cNvSpPr>
            <p:nvPr/>
          </p:nvSpPr>
          <p:spPr bwMode="auto">
            <a:xfrm>
              <a:off x="672"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65" name="Oval 38"/>
            <p:cNvSpPr>
              <a:spLocks noChangeArrowheads="1"/>
            </p:cNvSpPr>
            <p:nvPr/>
          </p:nvSpPr>
          <p:spPr bwMode="auto">
            <a:xfrm>
              <a:off x="377"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66" name="Oval 39"/>
            <p:cNvSpPr>
              <a:spLocks noChangeArrowheads="1"/>
            </p:cNvSpPr>
            <p:nvPr/>
          </p:nvSpPr>
          <p:spPr bwMode="auto">
            <a:xfrm>
              <a:off x="82" y="1691"/>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67" name="Oval 40"/>
            <p:cNvSpPr>
              <a:spLocks noChangeArrowheads="1"/>
            </p:cNvSpPr>
            <p:nvPr/>
          </p:nvSpPr>
          <p:spPr bwMode="auto">
            <a:xfrm>
              <a:off x="1262" y="1691"/>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68" name="Oval 41"/>
            <p:cNvSpPr>
              <a:spLocks noChangeArrowheads="1"/>
            </p:cNvSpPr>
            <p:nvPr/>
          </p:nvSpPr>
          <p:spPr bwMode="auto">
            <a:xfrm>
              <a:off x="967"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69" name="Oval 42"/>
            <p:cNvSpPr>
              <a:spLocks noChangeArrowheads="1"/>
            </p:cNvSpPr>
            <p:nvPr/>
          </p:nvSpPr>
          <p:spPr bwMode="auto">
            <a:xfrm>
              <a:off x="69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70" name="Oval 43"/>
            <p:cNvSpPr>
              <a:spLocks noChangeArrowheads="1"/>
            </p:cNvSpPr>
            <p:nvPr/>
          </p:nvSpPr>
          <p:spPr bwMode="auto">
            <a:xfrm>
              <a:off x="396" y="1937"/>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71" name="Oval 44"/>
            <p:cNvSpPr>
              <a:spLocks noChangeArrowheads="1"/>
            </p:cNvSpPr>
            <p:nvPr/>
          </p:nvSpPr>
          <p:spPr bwMode="auto">
            <a:xfrm>
              <a:off x="10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72" name="Oval 45"/>
            <p:cNvSpPr>
              <a:spLocks noChangeArrowheads="1"/>
            </p:cNvSpPr>
            <p:nvPr/>
          </p:nvSpPr>
          <p:spPr bwMode="auto">
            <a:xfrm>
              <a:off x="128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73" name="Oval 46"/>
            <p:cNvSpPr>
              <a:spLocks noChangeArrowheads="1"/>
            </p:cNvSpPr>
            <p:nvPr/>
          </p:nvSpPr>
          <p:spPr bwMode="auto">
            <a:xfrm>
              <a:off x="986"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74" name="Oval 47"/>
            <p:cNvSpPr>
              <a:spLocks noChangeArrowheads="1"/>
            </p:cNvSpPr>
            <p:nvPr/>
          </p:nvSpPr>
          <p:spPr bwMode="auto">
            <a:xfrm>
              <a:off x="69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75" name="Oval 48"/>
            <p:cNvSpPr>
              <a:spLocks noChangeArrowheads="1"/>
            </p:cNvSpPr>
            <p:nvPr/>
          </p:nvSpPr>
          <p:spPr bwMode="auto">
            <a:xfrm>
              <a:off x="396" y="5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76" name="Oval 49"/>
            <p:cNvSpPr>
              <a:spLocks noChangeArrowheads="1"/>
            </p:cNvSpPr>
            <p:nvPr/>
          </p:nvSpPr>
          <p:spPr bwMode="auto">
            <a:xfrm>
              <a:off x="10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77" name="Oval 50"/>
            <p:cNvSpPr>
              <a:spLocks noChangeArrowheads="1"/>
            </p:cNvSpPr>
            <p:nvPr/>
          </p:nvSpPr>
          <p:spPr bwMode="auto">
            <a:xfrm>
              <a:off x="128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78" name="Oval 51"/>
            <p:cNvSpPr>
              <a:spLocks noChangeArrowheads="1"/>
            </p:cNvSpPr>
            <p:nvPr/>
          </p:nvSpPr>
          <p:spPr bwMode="auto">
            <a:xfrm>
              <a:off x="986"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79" name="Oval 52"/>
            <p:cNvSpPr>
              <a:spLocks noChangeArrowheads="1"/>
            </p:cNvSpPr>
            <p:nvPr/>
          </p:nvSpPr>
          <p:spPr bwMode="auto">
            <a:xfrm>
              <a:off x="635" y="2160"/>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80" name="Oval 53"/>
            <p:cNvSpPr>
              <a:spLocks noChangeArrowheads="1"/>
            </p:cNvSpPr>
            <p:nvPr/>
          </p:nvSpPr>
          <p:spPr bwMode="auto">
            <a:xfrm>
              <a:off x="340" y="2160"/>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81" name="Oval 54"/>
            <p:cNvSpPr>
              <a:spLocks noChangeArrowheads="1"/>
            </p:cNvSpPr>
            <p:nvPr/>
          </p:nvSpPr>
          <p:spPr bwMode="auto">
            <a:xfrm>
              <a:off x="45"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82" name="Oval 55"/>
            <p:cNvSpPr>
              <a:spLocks noChangeArrowheads="1"/>
            </p:cNvSpPr>
            <p:nvPr/>
          </p:nvSpPr>
          <p:spPr bwMode="auto">
            <a:xfrm>
              <a:off x="1225"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83" name="Oval 56"/>
            <p:cNvSpPr>
              <a:spLocks noChangeArrowheads="1"/>
            </p:cNvSpPr>
            <p:nvPr/>
          </p:nvSpPr>
          <p:spPr bwMode="auto">
            <a:xfrm>
              <a:off x="930"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84" name="Oval 57"/>
            <p:cNvSpPr>
              <a:spLocks noChangeArrowheads="1"/>
            </p:cNvSpPr>
            <p:nvPr/>
          </p:nvSpPr>
          <p:spPr bwMode="auto">
            <a:xfrm>
              <a:off x="69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85" name="Oval 58"/>
            <p:cNvSpPr>
              <a:spLocks noChangeArrowheads="1"/>
            </p:cNvSpPr>
            <p:nvPr/>
          </p:nvSpPr>
          <p:spPr bwMode="auto">
            <a:xfrm>
              <a:off x="396" y="2476"/>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86" name="Oval 59"/>
            <p:cNvSpPr>
              <a:spLocks noChangeArrowheads="1"/>
            </p:cNvSpPr>
            <p:nvPr/>
          </p:nvSpPr>
          <p:spPr bwMode="auto">
            <a:xfrm>
              <a:off x="10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87" name="Oval 60"/>
            <p:cNvSpPr>
              <a:spLocks noChangeArrowheads="1"/>
            </p:cNvSpPr>
            <p:nvPr/>
          </p:nvSpPr>
          <p:spPr bwMode="auto">
            <a:xfrm>
              <a:off x="128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88" name="Oval 61"/>
            <p:cNvSpPr>
              <a:spLocks noChangeArrowheads="1"/>
            </p:cNvSpPr>
            <p:nvPr/>
          </p:nvSpPr>
          <p:spPr bwMode="auto">
            <a:xfrm>
              <a:off x="986"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89" name="Oval 62"/>
            <p:cNvSpPr>
              <a:spLocks noChangeArrowheads="1"/>
            </p:cNvSpPr>
            <p:nvPr/>
          </p:nvSpPr>
          <p:spPr bwMode="auto">
            <a:xfrm>
              <a:off x="672"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90" name="Oval 63"/>
            <p:cNvSpPr>
              <a:spLocks noChangeArrowheads="1"/>
            </p:cNvSpPr>
            <p:nvPr/>
          </p:nvSpPr>
          <p:spPr bwMode="auto">
            <a:xfrm>
              <a:off x="377"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91" name="Oval 64"/>
            <p:cNvSpPr>
              <a:spLocks noChangeArrowheads="1"/>
            </p:cNvSpPr>
            <p:nvPr/>
          </p:nvSpPr>
          <p:spPr bwMode="auto">
            <a:xfrm>
              <a:off x="82" y="2687"/>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92" name="Oval 65"/>
            <p:cNvSpPr>
              <a:spLocks noChangeArrowheads="1"/>
            </p:cNvSpPr>
            <p:nvPr/>
          </p:nvSpPr>
          <p:spPr bwMode="auto">
            <a:xfrm>
              <a:off x="1262" y="2687"/>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93" name="Oval 66"/>
            <p:cNvSpPr>
              <a:spLocks noChangeArrowheads="1"/>
            </p:cNvSpPr>
            <p:nvPr/>
          </p:nvSpPr>
          <p:spPr bwMode="auto">
            <a:xfrm>
              <a:off x="967"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94" name="Oval 67"/>
            <p:cNvSpPr>
              <a:spLocks noChangeArrowheads="1"/>
            </p:cNvSpPr>
            <p:nvPr/>
          </p:nvSpPr>
          <p:spPr bwMode="auto">
            <a:xfrm>
              <a:off x="69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95" name="Oval 68"/>
            <p:cNvSpPr>
              <a:spLocks noChangeArrowheads="1"/>
            </p:cNvSpPr>
            <p:nvPr/>
          </p:nvSpPr>
          <p:spPr bwMode="auto">
            <a:xfrm>
              <a:off x="396" y="2933"/>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96" name="Oval 69"/>
            <p:cNvSpPr>
              <a:spLocks noChangeArrowheads="1"/>
            </p:cNvSpPr>
            <p:nvPr/>
          </p:nvSpPr>
          <p:spPr bwMode="auto">
            <a:xfrm>
              <a:off x="10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97" name="Oval 70"/>
            <p:cNvSpPr>
              <a:spLocks noChangeArrowheads="1"/>
            </p:cNvSpPr>
            <p:nvPr/>
          </p:nvSpPr>
          <p:spPr bwMode="auto">
            <a:xfrm>
              <a:off x="128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98" name="Oval 71"/>
            <p:cNvSpPr>
              <a:spLocks noChangeArrowheads="1"/>
            </p:cNvSpPr>
            <p:nvPr/>
          </p:nvSpPr>
          <p:spPr bwMode="auto">
            <a:xfrm>
              <a:off x="986"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199" name="Oval 72"/>
            <p:cNvSpPr>
              <a:spLocks noChangeArrowheads="1"/>
            </p:cNvSpPr>
            <p:nvPr/>
          </p:nvSpPr>
          <p:spPr bwMode="auto">
            <a:xfrm>
              <a:off x="635" y="3158"/>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00" name="Oval 73"/>
            <p:cNvSpPr>
              <a:spLocks noChangeArrowheads="1"/>
            </p:cNvSpPr>
            <p:nvPr/>
          </p:nvSpPr>
          <p:spPr bwMode="auto">
            <a:xfrm>
              <a:off x="340" y="3158"/>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01" name="Oval 74"/>
            <p:cNvSpPr>
              <a:spLocks noChangeArrowheads="1"/>
            </p:cNvSpPr>
            <p:nvPr/>
          </p:nvSpPr>
          <p:spPr bwMode="auto">
            <a:xfrm>
              <a:off x="45"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02" name="Oval 75"/>
            <p:cNvSpPr>
              <a:spLocks noChangeArrowheads="1"/>
            </p:cNvSpPr>
            <p:nvPr/>
          </p:nvSpPr>
          <p:spPr bwMode="auto">
            <a:xfrm>
              <a:off x="1225"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03" name="Oval 76"/>
            <p:cNvSpPr>
              <a:spLocks noChangeArrowheads="1"/>
            </p:cNvSpPr>
            <p:nvPr/>
          </p:nvSpPr>
          <p:spPr bwMode="auto">
            <a:xfrm>
              <a:off x="930"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04" name="Oval 77"/>
            <p:cNvSpPr>
              <a:spLocks noChangeArrowheads="1"/>
            </p:cNvSpPr>
            <p:nvPr/>
          </p:nvSpPr>
          <p:spPr bwMode="auto">
            <a:xfrm>
              <a:off x="69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05" name="Oval 78"/>
            <p:cNvSpPr>
              <a:spLocks noChangeArrowheads="1"/>
            </p:cNvSpPr>
            <p:nvPr/>
          </p:nvSpPr>
          <p:spPr bwMode="auto">
            <a:xfrm>
              <a:off x="396" y="3474"/>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06" name="Oval 79"/>
            <p:cNvSpPr>
              <a:spLocks noChangeArrowheads="1"/>
            </p:cNvSpPr>
            <p:nvPr/>
          </p:nvSpPr>
          <p:spPr bwMode="auto">
            <a:xfrm>
              <a:off x="10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07" name="Oval 80"/>
            <p:cNvSpPr>
              <a:spLocks noChangeArrowheads="1"/>
            </p:cNvSpPr>
            <p:nvPr/>
          </p:nvSpPr>
          <p:spPr bwMode="auto">
            <a:xfrm>
              <a:off x="128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08" name="Oval 81"/>
            <p:cNvSpPr>
              <a:spLocks noChangeArrowheads="1"/>
            </p:cNvSpPr>
            <p:nvPr/>
          </p:nvSpPr>
          <p:spPr bwMode="auto">
            <a:xfrm>
              <a:off x="986"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09" name="Oval 82"/>
            <p:cNvSpPr>
              <a:spLocks noChangeArrowheads="1"/>
            </p:cNvSpPr>
            <p:nvPr/>
          </p:nvSpPr>
          <p:spPr bwMode="auto">
            <a:xfrm>
              <a:off x="672"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10" name="Oval 83"/>
            <p:cNvSpPr>
              <a:spLocks noChangeArrowheads="1"/>
            </p:cNvSpPr>
            <p:nvPr/>
          </p:nvSpPr>
          <p:spPr bwMode="auto">
            <a:xfrm>
              <a:off x="377"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11" name="Oval 84"/>
            <p:cNvSpPr>
              <a:spLocks noChangeArrowheads="1"/>
            </p:cNvSpPr>
            <p:nvPr/>
          </p:nvSpPr>
          <p:spPr bwMode="auto">
            <a:xfrm>
              <a:off x="82" y="368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12" name="Oval 85"/>
            <p:cNvSpPr>
              <a:spLocks noChangeArrowheads="1"/>
            </p:cNvSpPr>
            <p:nvPr/>
          </p:nvSpPr>
          <p:spPr bwMode="auto">
            <a:xfrm>
              <a:off x="1262" y="368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13" name="Oval 86"/>
            <p:cNvSpPr>
              <a:spLocks noChangeArrowheads="1"/>
            </p:cNvSpPr>
            <p:nvPr/>
          </p:nvSpPr>
          <p:spPr bwMode="auto">
            <a:xfrm>
              <a:off x="967"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14" name="Oval 87"/>
            <p:cNvSpPr>
              <a:spLocks noChangeArrowheads="1"/>
            </p:cNvSpPr>
            <p:nvPr/>
          </p:nvSpPr>
          <p:spPr bwMode="auto">
            <a:xfrm>
              <a:off x="69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15" name="Oval 88"/>
            <p:cNvSpPr>
              <a:spLocks noChangeArrowheads="1"/>
            </p:cNvSpPr>
            <p:nvPr/>
          </p:nvSpPr>
          <p:spPr bwMode="auto">
            <a:xfrm>
              <a:off x="396" y="393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16" name="Oval 89"/>
            <p:cNvSpPr>
              <a:spLocks noChangeArrowheads="1"/>
            </p:cNvSpPr>
            <p:nvPr/>
          </p:nvSpPr>
          <p:spPr bwMode="auto">
            <a:xfrm>
              <a:off x="10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17" name="Oval 90"/>
            <p:cNvSpPr>
              <a:spLocks noChangeArrowheads="1"/>
            </p:cNvSpPr>
            <p:nvPr/>
          </p:nvSpPr>
          <p:spPr bwMode="auto">
            <a:xfrm>
              <a:off x="128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18" name="Oval 91"/>
            <p:cNvSpPr>
              <a:spLocks noChangeArrowheads="1"/>
            </p:cNvSpPr>
            <p:nvPr/>
          </p:nvSpPr>
          <p:spPr bwMode="auto">
            <a:xfrm>
              <a:off x="986"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19" name="Oval 92"/>
            <p:cNvSpPr>
              <a:spLocks noChangeArrowheads="1"/>
            </p:cNvSpPr>
            <p:nvPr/>
          </p:nvSpPr>
          <p:spPr bwMode="auto">
            <a:xfrm>
              <a:off x="672"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20" name="Oval 93"/>
            <p:cNvSpPr>
              <a:spLocks noChangeArrowheads="1"/>
            </p:cNvSpPr>
            <p:nvPr/>
          </p:nvSpPr>
          <p:spPr bwMode="auto">
            <a:xfrm>
              <a:off x="377"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21" name="Oval 94"/>
            <p:cNvSpPr>
              <a:spLocks noChangeArrowheads="1"/>
            </p:cNvSpPr>
            <p:nvPr/>
          </p:nvSpPr>
          <p:spPr bwMode="auto">
            <a:xfrm>
              <a:off x="82" y="4110"/>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22" name="Oval 95"/>
            <p:cNvSpPr>
              <a:spLocks noChangeArrowheads="1"/>
            </p:cNvSpPr>
            <p:nvPr/>
          </p:nvSpPr>
          <p:spPr bwMode="auto">
            <a:xfrm>
              <a:off x="1262" y="4110"/>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23" name="Oval 96"/>
            <p:cNvSpPr>
              <a:spLocks noChangeArrowheads="1"/>
            </p:cNvSpPr>
            <p:nvPr/>
          </p:nvSpPr>
          <p:spPr bwMode="auto">
            <a:xfrm>
              <a:off x="967"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24" name="Oval 97"/>
            <p:cNvSpPr>
              <a:spLocks noChangeArrowheads="1"/>
            </p:cNvSpPr>
            <p:nvPr/>
          </p:nvSpPr>
          <p:spPr bwMode="auto">
            <a:xfrm>
              <a:off x="1299"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25" name="Oval 98"/>
            <p:cNvSpPr>
              <a:spLocks noChangeArrowheads="1"/>
            </p:cNvSpPr>
            <p:nvPr/>
          </p:nvSpPr>
          <p:spPr bwMode="auto">
            <a:xfrm>
              <a:off x="1006"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26" name="Oval 99"/>
            <p:cNvSpPr>
              <a:spLocks noChangeArrowheads="1"/>
            </p:cNvSpPr>
            <p:nvPr/>
          </p:nvSpPr>
          <p:spPr bwMode="auto">
            <a:xfrm>
              <a:off x="709" y="1682"/>
              <a:ext cx="71" cy="71"/>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27" name="Oval 100"/>
            <p:cNvSpPr>
              <a:spLocks noChangeArrowheads="1"/>
            </p:cNvSpPr>
            <p:nvPr/>
          </p:nvSpPr>
          <p:spPr bwMode="auto">
            <a:xfrm>
              <a:off x="708" y="1682"/>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28" name="Oval 101"/>
            <p:cNvSpPr>
              <a:spLocks noChangeArrowheads="1"/>
            </p:cNvSpPr>
            <p:nvPr/>
          </p:nvSpPr>
          <p:spPr bwMode="auto">
            <a:xfrm>
              <a:off x="412"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29" name="Oval 102"/>
            <p:cNvSpPr>
              <a:spLocks noChangeArrowheads="1"/>
            </p:cNvSpPr>
            <p:nvPr/>
          </p:nvSpPr>
          <p:spPr bwMode="auto">
            <a:xfrm>
              <a:off x="119"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30" name="Oval 103"/>
            <p:cNvSpPr>
              <a:spLocks noChangeArrowheads="1"/>
            </p:cNvSpPr>
            <p:nvPr/>
          </p:nvSpPr>
          <p:spPr bwMode="auto">
            <a:xfrm>
              <a:off x="1299"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31" name="Oval 104"/>
            <p:cNvSpPr>
              <a:spLocks noChangeArrowheads="1"/>
            </p:cNvSpPr>
            <p:nvPr/>
          </p:nvSpPr>
          <p:spPr bwMode="auto">
            <a:xfrm>
              <a:off x="1006"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32" name="Oval 105"/>
            <p:cNvSpPr>
              <a:spLocks noChangeArrowheads="1"/>
            </p:cNvSpPr>
            <p:nvPr/>
          </p:nvSpPr>
          <p:spPr bwMode="auto">
            <a:xfrm>
              <a:off x="708" y="1993"/>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33" name="Oval 106"/>
            <p:cNvSpPr>
              <a:spLocks noChangeArrowheads="1"/>
            </p:cNvSpPr>
            <p:nvPr/>
          </p:nvSpPr>
          <p:spPr bwMode="auto">
            <a:xfrm>
              <a:off x="412"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34" name="Oval 107"/>
            <p:cNvSpPr>
              <a:spLocks noChangeArrowheads="1"/>
            </p:cNvSpPr>
            <p:nvPr/>
          </p:nvSpPr>
          <p:spPr bwMode="auto">
            <a:xfrm>
              <a:off x="119"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35" name="Oval 108"/>
            <p:cNvSpPr>
              <a:spLocks noChangeArrowheads="1"/>
            </p:cNvSpPr>
            <p:nvPr/>
          </p:nvSpPr>
          <p:spPr bwMode="auto">
            <a:xfrm>
              <a:off x="1299"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36" name="Oval 109"/>
            <p:cNvSpPr>
              <a:spLocks noChangeArrowheads="1"/>
            </p:cNvSpPr>
            <p:nvPr/>
          </p:nvSpPr>
          <p:spPr bwMode="auto">
            <a:xfrm>
              <a:off x="1006"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37" name="Oval 110"/>
            <p:cNvSpPr>
              <a:spLocks noChangeArrowheads="1"/>
            </p:cNvSpPr>
            <p:nvPr/>
          </p:nvSpPr>
          <p:spPr bwMode="auto">
            <a:xfrm>
              <a:off x="709" y="2310"/>
              <a:ext cx="71" cy="71"/>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38" name="Oval 111"/>
            <p:cNvSpPr>
              <a:spLocks noChangeArrowheads="1"/>
            </p:cNvSpPr>
            <p:nvPr/>
          </p:nvSpPr>
          <p:spPr bwMode="auto">
            <a:xfrm>
              <a:off x="708" y="2310"/>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39" name="Oval 112"/>
            <p:cNvSpPr>
              <a:spLocks noChangeArrowheads="1"/>
            </p:cNvSpPr>
            <p:nvPr/>
          </p:nvSpPr>
          <p:spPr bwMode="auto">
            <a:xfrm>
              <a:off x="412"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48240" name="Oval 113"/>
            <p:cNvSpPr>
              <a:spLocks noChangeArrowheads="1"/>
            </p:cNvSpPr>
            <p:nvPr/>
          </p:nvSpPr>
          <p:spPr bwMode="auto">
            <a:xfrm>
              <a:off x="119"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grpSp>
      <p:sp>
        <p:nvSpPr>
          <p:cNvPr id="48133" name="Rectangle 115"/>
          <p:cNvSpPr>
            <a:spLocks noChangeArrowheads="1"/>
          </p:cNvSpPr>
          <p:nvPr/>
        </p:nvSpPr>
        <p:spPr bwMode="gray">
          <a:xfrm>
            <a:off x="3168650" y="2924175"/>
            <a:ext cx="4824413" cy="641350"/>
          </a:xfrm>
          <a:prstGeom prst="rect">
            <a:avLst/>
          </a:prstGeom>
          <a:noFill/>
          <a:ln w="22225">
            <a:noFill/>
            <a:miter lim="800000"/>
            <a:headEnd/>
            <a:tailEnd/>
          </a:ln>
        </p:spPr>
        <p:txBody>
          <a:bodyPr anchor="ctr">
            <a:spAutoFit/>
          </a:bodyPr>
          <a:lstStyle/>
          <a:p>
            <a:pPr latinLnBrk="1">
              <a:spcBef>
                <a:spcPct val="50000"/>
              </a:spcBef>
              <a:buFont typeface="Wingdings" pitchFamily="2" charset="2"/>
              <a:buNone/>
            </a:pPr>
            <a:r>
              <a:rPr kumimoji="1" lang="en-US" altLang="zh-CN" sz="3600" b="1">
                <a:solidFill>
                  <a:srgbClr val="000000"/>
                </a:solidFill>
                <a:latin typeface="宋体" pitchFamily="2" charset="-122"/>
              </a:rPr>
              <a:t>3.</a:t>
            </a:r>
            <a:r>
              <a:rPr lang="zh-CN" altLang="en-US" sz="3600" b="1"/>
              <a:t> </a:t>
            </a:r>
            <a:r>
              <a:rPr kumimoji="1" lang="zh-CN" altLang="en-US" sz="3600" b="1"/>
              <a:t>操作系统的生成</a:t>
            </a:r>
            <a:endParaRPr lang="en-US" altLang="zh-CN" sz="3600" b="1"/>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pPr eaLnBrk="1" hangingPunct="1"/>
            <a:endParaRPr lang="zh-CN" altLang="en-US"/>
          </a:p>
        </p:txBody>
      </p:sp>
      <p:sp>
        <p:nvSpPr>
          <p:cNvPr id="49155" name="Rectangle 3"/>
          <p:cNvSpPr>
            <a:spLocks noGrp="1" noChangeArrowheads="1"/>
          </p:cNvSpPr>
          <p:nvPr>
            <p:ph type="body" idx="1"/>
          </p:nvPr>
        </p:nvSpPr>
        <p:spPr/>
        <p:txBody>
          <a:bodyPr/>
          <a:lstStyle/>
          <a:p>
            <a:pPr eaLnBrk="1" hangingPunct="1"/>
            <a:r>
              <a:rPr lang="zh-CN" altLang="en-US" dirty="0"/>
              <a:t>操作系统的生成</a:t>
            </a:r>
          </a:p>
          <a:p>
            <a:pPr lvl="1" eaLnBrk="1" hangingPunct="1"/>
            <a:r>
              <a:rPr lang="zh-CN" altLang="en-US" dirty="0"/>
              <a:t>满足特定硬件环境和用户需要，</a:t>
            </a:r>
            <a:r>
              <a:rPr lang="zh-CN" altLang="en-US" dirty="0">
                <a:solidFill>
                  <a:srgbClr val="FF0000"/>
                </a:solidFill>
              </a:rPr>
              <a:t>组装</a:t>
            </a:r>
            <a:r>
              <a:rPr lang="zh-CN" altLang="en-US" dirty="0"/>
              <a:t>和</a:t>
            </a:r>
            <a:r>
              <a:rPr lang="zh-CN" altLang="en-US" dirty="0">
                <a:solidFill>
                  <a:srgbClr val="FF0000"/>
                </a:solidFill>
              </a:rPr>
              <a:t>构建</a:t>
            </a:r>
            <a:r>
              <a:rPr lang="zh-CN" altLang="en-US" dirty="0"/>
              <a:t>操作系统过程。</a:t>
            </a:r>
          </a:p>
          <a:p>
            <a:pPr eaLnBrk="1" hangingPunct="1"/>
            <a:r>
              <a:rPr lang="zh-CN" altLang="en-US" dirty="0"/>
              <a:t>操作系统生成的主要步骤</a:t>
            </a:r>
          </a:p>
          <a:p>
            <a:pPr lvl="1" eaLnBrk="1" hangingPunct="1"/>
            <a:r>
              <a:rPr lang="zh-CN" altLang="en-US" dirty="0"/>
              <a:t>根据硬件环境</a:t>
            </a:r>
            <a:r>
              <a:rPr lang="en-US" altLang="zh-CN" dirty="0"/>
              <a:t>/</a:t>
            </a:r>
            <a:r>
              <a:rPr lang="zh-CN" altLang="en-US" dirty="0"/>
              <a:t>用户要求配置功能模块和构造参数</a:t>
            </a:r>
          </a:p>
          <a:p>
            <a:pPr lvl="1" eaLnBrk="1" hangingPunct="1"/>
            <a:r>
              <a:rPr lang="zh-CN" altLang="en-US" b="1" dirty="0">
                <a:solidFill>
                  <a:srgbClr val="FF3300"/>
                </a:solidFill>
              </a:rPr>
              <a:t>构建（</a:t>
            </a:r>
            <a:r>
              <a:rPr lang="en-US" altLang="zh-CN" b="1" dirty="0">
                <a:solidFill>
                  <a:srgbClr val="FF3300"/>
                </a:solidFill>
              </a:rPr>
              <a:t>build</a:t>
            </a:r>
            <a:r>
              <a:rPr lang="zh-CN" altLang="en-US" b="1" dirty="0">
                <a:solidFill>
                  <a:srgbClr val="FF3300"/>
                </a:solidFill>
              </a:rPr>
              <a:t>）</a:t>
            </a:r>
            <a:r>
              <a:rPr lang="en-US" altLang="zh-CN" b="1" dirty="0">
                <a:solidFill>
                  <a:srgbClr val="FF3300"/>
                </a:solidFill>
              </a:rPr>
              <a:t>OS</a:t>
            </a:r>
            <a:r>
              <a:rPr lang="zh-CN" altLang="en-US" b="1" dirty="0">
                <a:solidFill>
                  <a:srgbClr val="FF3300"/>
                </a:solidFill>
              </a:rPr>
              <a:t>的映像</a:t>
            </a:r>
          </a:p>
          <a:p>
            <a:pPr eaLnBrk="1" hangingPunct="1"/>
            <a:r>
              <a:rPr lang="zh-CN" altLang="en-US" dirty="0" smtClean="0"/>
              <a:t>操作系统生成</a:t>
            </a:r>
            <a:r>
              <a:rPr lang="zh-CN" altLang="en-US" dirty="0"/>
              <a:t>的前提</a:t>
            </a:r>
          </a:p>
          <a:p>
            <a:pPr lvl="1" eaLnBrk="1" hangingPunct="1"/>
            <a:r>
              <a:rPr lang="zh-CN" altLang="en-US" dirty="0"/>
              <a:t>操作系统由可拆装模块构成 </a:t>
            </a:r>
          </a:p>
          <a:p>
            <a:pPr lvl="1" eaLnBrk="1" hangingPunct="1"/>
            <a:r>
              <a:rPr lang="zh-CN" altLang="en-US" dirty="0"/>
              <a:t>有交互式配置工具</a:t>
            </a:r>
          </a:p>
          <a:p>
            <a:pPr lvl="1" eaLnBrk="1" hangingPunct="1"/>
            <a:r>
              <a:rPr lang="zh-CN" altLang="en-US" dirty="0"/>
              <a:t>有映像构建（</a:t>
            </a:r>
            <a:r>
              <a:rPr lang="en-US" altLang="zh-CN" dirty="0"/>
              <a:t>build</a:t>
            </a:r>
            <a:r>
              <a:rPr lang="zh-CN" altLang="en-US" dirty="0"/>
              <a:t>）工具</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155">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15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155">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15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endParaRPr lang="zh-CN" altLang="en-US"/>
          </a:p>
        </p:txBody>
      </p:sp>
      <p:sp>
        <p:nvSpPr>
          <p:cNvPr id="59395" name="Rectangle 3"/>
          <p:cNvSpPr>
            <a:spLocks noGrp="1" noChangeArrowheads="1"/>
          </p:cNvSpPr>
          <p:nvPr>
            <p:ph type="body" idx="1"/>
          </p:nvPr>
        </p:nvSpPr>
        <p:spPr/>
        <p:txBody>
          <a:bodyPr/>
          <a:lstStyle/>
          <a:p>
            <a:pPr eaLnBrk="1" hangingPunct="1"/>
            <a:r>
              <a:rPr lang="en-US" altLang="zh-CN" dirty="0"/>
              <a:t> </a:t>
            </a:r>
            <a:r>
              <a:rPr lang="en-US" altLang="zh-CN" sz="3200" dirty="0"/>
              <a:t>Linux</a:t>
            </a:r>
            <a:r>
              <a:rPr lang="zh-CN" altLang="en-US" sz="3200" dirty="0"/>
              <a:t>操作系统的生成</a:t>
            </a:r>
          </a:p>
          <a:p>
            <a:pPr lvl="1" eaLnBrk="1" hangingPunct="1"/>
            <a:r>
              <a:rPr lang="en-US" altLang="zh-CN" dirty="0"/>
              <a:t>1</a:t>
            </a:r>
            <a:r>
              <a:rPr lang="zh-CN" altLang="en-US" dirty="0"/>
              <a:t>、获取</a:t>
            </a:r>
            <a:r>
              <a:rPr lang="en-US" altLang="zh-CN" dirty="0"/>
              <a:t>Linux</a:t>
            </a:r>
            <a:r>
              <a:rPr lang="zh-CN" altLang="en-US" dirty="0"/>
              <a:t>内核的源代码</a:t>
            </a:r>
            <a:r>
              <a:rPr lang="zh-CN" altLang="en-US" dirty="0">
                <a:solidFill>
                  <a:srgbClr val="FF0000"/>
                </a:solidFill>
              </a:rPr>
              <a:t>（最好是当前版本）</a:t>
            </a:r>
            <a:endParaRPr lang="en-US" altLang="zh-CN" dirty="0">
              <a:solidFill>
                <a:srgbClr val="FF0000"/>
              </a:solidFill>
            </a:endParaRPr>
          </a:p>
          <a:p>
            <a:pPr lvl="1" eaLnBrk="1" hangingPunct="1"/>
            <a:r>
              <a:rPr lang="en-US" altLang="zh-CN" dirty="0"/>
              <a:t>2</a:t>
            </a:r>
            <a:r>
              <a:rPr lang="zh-CN" altLang="en-US" dirty="0"/>
              <a:t>、选择和启动内核配置程序</a:t>
            </a:r>
          </a:p>
          <a:p>
            <a:pPr lvl="1" eaLnBrk="1" hangingPunct="1"/>
            <a:r>
              <a:rPr lang="en-US" altLang="zh-CN" dirty="0">
                <a:solidFill>
                  <a:srgbClr val="FF0000"/>
                </a:solidFill>
              </a:rPr>
              <a:t>3</a:t>
            </a:r>
            <a:r>
              <a:rPr lang="zh-CN" altLang="en-US" dirty="0">
                <a:solidFill>
                  <a:srgbClr val="FF0000"/>
                </a:solidFill>
              </a:rPr>
              <a:t>、根据需要配置内核模块和参数 </a:t>
            </a:r>
          </a:p>
          <a:p>
            <a:pPr lvl="1" eaLnBrk="1" hangingPunct="1"/>
            <a:r>
              <a:rPr lang="en-US" altLang="zh-CN" dirty="0"/>
              <a:t>4</a:t>
            </a:r>
            <a:r>
              <a:rPr lang="zh-CN" altLang="en-US" dirty="0"/>
              <a:t>、重新编译新的内核 </a:t>
            </a:r>
          </a:p>
          <a:p>
            <a:pPr lvl="1" eaLnBrk="1" hangingPunct="1"/>
            <a:r>
              <a:rPr lang="en-US" altLang="zh-CN" dirty="0"/>
              <a:t>5</a:t>
            </a:r>
            <a:r>
              <a:rPr lang="zh-CN" altLang="en-US" dirty="0"/>
              <a:t>、编译和安装模块</a:t>
            </a:r>
          </a:p>
          <a:p>
            <a:pPr lvl="1" eaLnBrk="1" hangingPunct="1"/>
            <a:r>
              <a:rPr lang="en-US" altLang="zh-CN" dirty="0"/>
              <a:t>6</a:t>
            </a:r>
            <a:r>
              <a:rPr lang="zh-CN" altLang="en-US" dirty="0"/>
              <a:t>、启动新内核</a:t>
            </a:r>
          </a:p>
        </p:txBody>
      </p:sp>
      <p:pic>
        <p:nvPicPr>
          <p:cNvPr id="59396" name="Picture 4" descr="1"/>
          <p:cNvPicPr>
            <a:picLocks noChangeAspect="1" noChangeArrowheads="1"/>
          </p:cNvPicPr>
          <p:nvPr/>
        </p:nvPicPr>
        <p:blipFill>
          <a:blip r:embed="rId2"/>
          <a:srcRect/>
          <a:stretch>
            <a:fillRect/>
          </a:stretch>
        </p:blipFill>
        <p:spPr bwMode="auto">
          <a:xfrm>
            <a:off x="9196388" y="5400675"/>
            <a:ext cx="739775" cy="836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pPr eaLnBrk="1" hangingPunct="1"/>
            <a:endParaRPr lang="zh-CN" altLang="en-US"/>
          </a:p>
        </p:txBody>
      </p:sp>
      <p:sp>
        <p:nvSpPr>
          <p:cNvPr id="52227" name="Rectangle 3"/>
          <p:cNvSpPr>
            <a:spLocks noGrp="1" noChangeArrowheads="1"/>
          </p:cNvSpPr>
          <p:nvPr>
            <p:ph type="body" idx="1"/>
          </p:nvPr>
        </p:nvSpPr>
        <p:spPr/>
        <p:txBody>
          <a:bodyPr/>
          <a:lstStyle/>
          <a:p>
            <a:pPr eaLnBrk="1" hangingPunct="1"/>
            <a:r>
              <a:rPr lang="en-US" altLang="zh-CN" b="0" dirty="0">
                <a:solidFill>
                  <a:srgbClr val="FF3300"/>
                </a:solidFill>
              </a:rPr>
              <a:t>1</a:t>
            </a:r>
            <a:r>
              <a:rPr lang="zh-CN" altLang="en-US" b="0" dirty="0">
                <a:solidFill>
                  <a:srgbClr val="FF3300"/>
                </a:solidFill>
              </a:rPr>
              <a:t>、</a:t>
            </a:r>
            <a:r>
              <a:rPr lang="zh-CN" altLang="en-US" dirty="0"/>
              <a:t>获取</a:t>
            </a:r>
            <a:r>
              <a:rPr lang="en-US" altLang="zh-CN" dirty="0"/>
              <a:t>Linux</a:t>
            </a:r>
            <a:r>
              <a:rPr lang="zh-CN" altLang="en-US" dirty="0"/>
              <a:t>内核的源代码</a:t>
            </a:r>
          </a:p>
          <a:p>
            <a:pPr lvl="1" eaLnBrk="1" hangingPunct="1"/>
            <a:r>
              <a:rPr lang="en-US" altLang="zh-CN" dirty="0"/>
              <a:t>http://www.kernel.org/</a:t>
            </a:r>
            <a:endParaRPr lang="zh-CN" altLang="en-US" b="1" dirty="0">
              <a:solidFill>
                <a:srgbClr val="FF3300"/>
              </a:solidFill>
            </a:endParaRPr>
          </a:p>
          <a:p>
            <a:pPr eaLnBrk="1" hangingPunct="1">
              <a:buFont typeface="Wingdings" pitchFamily="2" charset="2"/>
              <a:buNone/>
            </a:pPr>
            <a:r>
              <a:rPr lang="en-US" altLang="zh-CN" dirty="0"/>
              <a:t>    # cd  /</a:t>
            </a:r>
            <a:r>
              <a:rPr lang="en-US" altLang="zh-CN" dirty="0" err="1"/>
              <a:t>usr</a:t>
            </a:r>
            <a:r>
              <a:rPr lang="en-US" altLang="zh-CN" dirty="0"/>
              <a:t>/</a:t>
            </a:r>
            <a:r>
              <a:rPr lang="en-US" altLang="zh-CN" dirty="0" err="1"/>
              <a:t>src</a:t>
            </a:r>
            <a:r>
              <a:rPr lang="en-US" altLang="zh-CN" dirty="0"/>
              <a:t> </a:t>
            </a:r>
            <a:br>
              <a:rPr lang="en-US" altLang="zh-CN" dirty="0"/>
            </a:br>
            <a:r>
              <a:rPr lang="en-US" altLang="zh-CN" dirty="0"/>
              <a:t> # tar </a:t>
            </a:r>
            <a:r>
              <a:rPr lang="en-US" altLang="zh-CN" dirty="0" err="1"/>
              <a:t>zxvf</a:t>
            </a:r>
            <a:r>
              <a:rPr lang="en-US" altLang="zh-CN" dirty="0"/>
              <a:t>  linux-2.6.38-12.tar.gz </a:t>
            </a:r>
          </a:p>
          <a:p>
            <a:pPr eaLnBrk="1" hangingPunct="1"/>
            <a:r>
              <a:rPr lang="en-US" altLang="zh-CN" b="0" dirty="0">
                <a:solidFill>
                  <a:srgbClr val="FF3300"/>
                </a:solidFill>
              </a:rPr>
              <a:t>2</a:t>
            </a:r>
            <a:r>
              <a:rPr lang="zh-CN" altLang="en-US" b="0" dirty="0">
                <a:solidFill>
                  <a:srgbClr val="FF3300"/>
                </a:solidFill>
              </a:rPr>
              <a:t>、</a:t>
            </a:r>
            <a:r>
              <a:rPr lang="zh-CN" altLang="en-US" dirty="0"/>
              <a:t>选择和启动内核配置程序</a:t>
            </a:r>
            <a:r>
              <a:rPr lang="zh-CN" altLang="en-US" b="0" dirty="0"/>
              <a:t/>
            </a:r>
            <a:br>
              <a:rPr lang="zh-CN" altLang="en-US" b="0" dirty="0"/>
            </a:br>
            <a:r>
              <a:rPr lang="en-US" altLang="zh-CN" b="0" dirty="0">
                <a:solidFill>
                  <a:srgbClr val="FF0000"/>
                </a:solidFill>
              </a:rPr>
              <a:t># cd /</a:t>
            </a:r>
            <a:r>
              <a:rPr lang="en-US" altLang="zh-CN" b="0" dirty="0" err="1">
                <a:solidFill>
                  <a:srgbClr val="FF0000"/>
                </a:solidFill>
              </a:rPr>
              <a:t>usr</a:t>
            </a:r>
            <a:r>
              <a:rPr lang="en-US" altLang="zh-CN" b="0" dirty="0">
                <a:solidFill>
                  <a:srgbClr val="FF0000"/>
                </a:solidFill>
              </a:rPr>
              <a:t>/</a:t>
            </a:r>
            <a:r>
              <a:rPr lang="en-US" altLang="zh-CN" b="0" dirty="0" err="1">
                <a:solidFill>
                  <a:srgbClr val="FF0000"/>
                </a:solidFill>
              </a:rPr>
              <a:t>src</a:t>
            </a:r>
            <a:r>
              <a:rPr lang="en-US" altLang="zh-CN" b="0" dirty="0">
                <a:solidFill>
                  <a:srgbClr val="FF0000"/>
                </a:solidFill>
              </a:rPr>
              <a:t>/linux-2.6 </a:t>
            </a:r>
            <a:br>
              <a:rPr lang="en-US" altLang="zh-CN" b="0" dirty="0">
                <a:solidFill>
                  <a:srgbClr val="FF0000"/>
                </a:solidFill>
              </a:rPr>
            </a:br>
            <a:r>
              <a:rPr lang="en-US" altLang="zh-CN" b="0" dirty="0"/>
              <a:t>#make </a:t>
            </a:r>
            <a:r>
              <a:rPr lang="en-US" altLang="zh-CN" b="0" dirty="0" err="1"/>
              <a:t>config</a:t>
            </a:r>
            <a:r>
              <a:rPr lang="zh-CN" altLang="en-US" b="0" dirty="0"/>
              <a:t>（文本</a:t>
            </a:r>
            <a:r>
              <a:rPr lang="zh-CN" altLang="en-US" b="0" dirty="0" smtClean="0"/>
              <a:t>界面） </a:t>
            </a:r>
            <a:r>
              <a:rPr lang="zh-CN" altLang="en-US" b="0" dirty="0"/>
              <a:t/>
            </a:r>
            <a:br>
              <a:rPr lang="zh-CN" altLang="en-US" b="0" dirty="0"/>
            </a:br>
            <a:r>
              <a:rPr lang="en-US" altLang="zh-CN" b="0" dirty="0"/>
              <a:t>#make </a:t>
            </a:r>
            <a:r>
              <a:rPr lang="en-US" altLang="zh-CN" b="0" dirty="0" err="1"/>
              <a:t>xconfig</a:t>
            </a:r>
            <a:r>
              <a:rPr lang="zh-CN" altLang="en-US" b="0" dirty="0" smtClean="0"/>
              <a:t>（</a:t>
            </a:r>
            <a:r>
              <a:rPr lang="en-US" altLang="zh-CN" b="0" dirty="0" err="1"/>
              <a:t>xWindow</a:t>
            </a:r>
            <a:r>
              <a:rPr lang="zh-CN" altLang="en-US" b="0" dirty="0" smtClean="0"/>
              <a:t>图形</a:t>
            </a:r>
            <a:r>
              <a:rPr lang="zh-CN" altLang="en-US" b="0" dirty="0"/>
              <a:t>窗口</a:t>
            </a:r>
            <a:r>
              <a:rPr lang="zh-CN" altLang="en-US" b="0" dirty="0" smtClean="0"/>
              <a:t>模式）</a:t>
            </a:r>
            <a:r>
              <a:rPr lang="en-US" altLang="zh-CN" b="0" dirty="0" smtClean="0"/>
              <a:t>   </a:t>
            </a:r>
            <a:endParaRPr lang="en-US" altLang="zh-CN" b="0" dirty="0"/>
          </a:p>
          <a:p>
            <a:pPr eaLnBrk="1" hangingPunct="1">
              <a:buFont typeface="Wingdings" pitchFamily="2" charset="2"/>
              <a:buNone/>
            </a:pPr>
            <a:r>
              <a:rPr lang="en-US" altLang="zh-CN" b="0" dirty="0"/>
              <a:t>   #</a:t>
            </a:r>
            <a:r>
              <a:rPr lang="en-US" altLang="zh-CN" b="0" dirty="0">
                <a:solidFill>
                  <a:srgbClr val="FF0000"/>
                </a:solidFill>
              </a:rPr>
              <a:t>make </a:t>
            </a:r>
            <a:r>
              <a:rPr lang="en-US" altLang="zh-CN" b="0" dirty="0" err="1">
                <a:solidFill>
                  <a:srgbClr val="FF0000"/>
                </a:solidFill>
              </a:rPr>
              <a:t>menuconfig</a:t>
            </a:r>
            <a:r>
              <a:rPr lang="zh-CN" altLang="en-US" b="0" dirty="0"/>
              <a:t>（文本选择界面，字符终端）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7"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
        <p:nvSpPr>
          <p:cNvPr id="61443" name="Rectangle 2"/>
          <p:cNvSpPr>
            <a:spLocks noGrp="1" noChangeArrowheads="1"/>
          </p:cNvSpPr>
          <p:nvPr>
            <p:ph type="title"/>
          </p:nvPr>
        </p:nvSpPr>
        <p:spPr/>
        <p:txBody>
          <a:bodyPr/>
          <a:lstStyle/>
          <a:p>
            <a:pPr eaLnBrk="1" hangingPunct="1"/>
            <a:r>
              <a:rPr lang="en-US" altLang="zh-CN"/>
              <a:t># make xconfig</a:t>
            </a:r>
          </a:p>
        </p:txBody>
      </p:sp>
      <p:sp>
        <p:nvSpPr>
          <p:cNvPr id="61444" name="Rectangle 3"/>
          <p:cNvSpPr>
            <a:spLocks noGrp="1" noChangeArrowheads="1"/>
          </p:cNvSpPr>
          <p:nvPr>
            <p:ph type="body" idx="1"/>
          </p:nvPr>
        </p:nvSpPr>
        <p:spPr/>
        <p:txBody>
          <a:bodyPr/>
          <a:lstStyle/>
          <a:p>
            <a:pPr eaLnBrk="1" hangingPunct="1">
              <a:buFont typeface="Wingdings" pitchFamily="2" charset="2"/>
              <a:buNone/>
            </a:pPr>
            <a:endParaRPr lang="zh-CN" altLang="en-US"/>
          </a:p>
        </p:txBody>
      </p:sp>
      <p:pic>
        <p:nvPicPr>
          <p:cNvPr id="375812" name="Picture 4" descr="图1"/>
          <p:cNvPicPr>
            <a:picLocks noChangeAspect="1" noChangeArrowheads="1"/>
          </p:cNvPicPr>
          <p:nvPr/>
        </p:nvPicPr>
        <p:blipFill>
          <a:blip r:embed="rId3"/>
          <a:srcRect/>
          <a:stretch>
            <a:fillRect/>
          </a:stretch>
        </p:blipFill>
        <p:spPr bwMode="auto">
          <a:xfrm>
            <a:off x="503238" y="1265238"/>
            <a:ext cx="9361487" cy="4352925"/>
          </a:xfrm>
          <a:prstGeom prst="rect">
            <a:avLst/>
          </a:prstGeom>
          <a:noFill/>
          <a:ln w="9525">
            <a:noFill/>
            <a:miter lim="800000"/>
            <a:headEnd/>
            <a:tailEnd/>
          </a:ln>
        </p:spPr>
      </p:pic>
      <p:pic>
        <p:nvPicPr>
          <p:cNvPr id="375813" name="Picture 4" descr="图2"/>
          <p:cNvPicPr>
            <a:picLocks noChangeAspect="1" noChangeArrowheads="1"/>
          </p:cNvPicPr>
          <p:nvPr/>
        </p:nvPicPr>
        <p:blipFill>
          <a:blip r:embed="rId4"/>
          <a:srcRect/>
          <a:stretch>
            <a:fillRect/>
          </a:stretch>
        </p:blipFill>
        <p:spPr bwMode="auto">
          <a:xfrm>
            <a:off x="1079500" y="1265238"/>
            <a:ext cx="8353425" cy="4827587"/>
          </a:xfrm>
          <a:prstGeom prst="rect">
            <a:avLst/>
          </a:prstGeom>
          <a:noFill/>
          <a:ln w="9525">
            <a:noFill/>
            <a:miter lim="800000"/>
            <a:headEnd/>
            <a:tailEnd/>
          </a:ln>
        </p:spPr>
      </p:pic>
      <p:sp>
        <p:nvSpPr>
          <p:cNvPr id="61447" name="Rectangle 6"/>
          <p:cNvSpPr>
            <a:spLocks noChangeArrowheads="1"/>
          </p:cNvSpPr>
          <p:nvPr/>
        </p:nvSpPr>
        <p:spPr bwMode="auto">
          <a:xfrm>
            <a:off x="3816350" y="836613"/>
            <a:ext cx="3140075" cy="457200"/>
          </a:xfrm>
          <a:prstGeom prst="rect">
            <a:avLst/>
          </a:prstGeom>
          <a:noFill/>
          <a:ln w="9525" algn="ctr">
            <a:noFill/>
            <a:miter lim="800000"/>
            <a:headEnd/>
            <a:tailEnd/>
          </a:ln>
        </p:spPr>
        <p:txBody>
          <a:bodyPr wrap="none">
            <a:spAutoFit/>
          </a:bodyPr>
          <a:lstStyle/>
          <a:p>
            <a:pPr>
              <a:spcBef>
                <a:spcPct val="20000"/>
              </a:spcBef>
            </a:pPr>
            <a:r>
              <a:rPr lang="en-US" altLang="zh-CN" sz="2400" b="1"/>
              <a:t>Linux</a:t>
            </a:r>
            <a:r>
              <a:rPr lang="zh-CN" altLang="en-US" sz="2400" b="1"/>
              <a:t>内核配置对话框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7581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758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8"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
        <p:nvSpPr>
          <p:cNvPr id="62467" name="Rectangle 2"/>
          <p:cNvSpPr>
            <a:spLocks noGrp="1" noChangeArrowheads="1"/>
          </p:cNvSpPr>
          <p:nvPr>
            <p:ph type="title"/>
          </p:nvPr>
        </p:nvSpPr>
        <p:spPr/>
        <p:txBody>
          <a:bodyPr/>
          <a:lstStyle/>
          <a:p>
            <a:pPr eaLnBrk="1" hangingPunct="1"/>
            <a:r>
              <a:rPr lang="en-US" altLang="zh-CN"/>
              <a:t># </a:t>
            </a:r>
            <a:r>
              <a:rPr lang="en-US" altLang="zh-CN">
                <a:solidFill>
                  <a:srgbClr val="FF0000"/>
                </a:solidFill>
              </a:rPr>
              <a:t>make menuconfig</a:t>
            </a:r>
            <a:endParaRPr lang="zh-CN" altLang="en-US">
              <a:solidFill>
                <a:srgbClr val="FF0000"/>
              </a:solidFill>
            </a:endParaRPr>
          </a:p>
        </p:txBody>
      </p:sp>
      <p:sp>
        <p:nvSpPr>
          <p:cNvPr id="62468" name="Rectangle 3"/>
          <p:cNvSpPr>
            <a:spLocks noGrp="1" noChangeArrowheads="1"/>
          </p:cNvSpPr>
          <p:nvPr>
            <p:ph type="body" idx="1"/>
          </p:nvPr>
        </p:nvSpPr>
        <p:spPr>
          <a:xfrm>
            <a:off x="504825" y="981075"/>
            <a:ext cx="9072563" cy="5360988"/>
          </a:xfrm>
        </p:spPr>
        <p:txBody>
          <a:bodyPr/>
          <a:lstStyle/>
          <a:p>
            <a:pPr eaLnBrk="1" hangingPunct="1"/>
            <a:endParaRPr lang="zh-CN" altLang="en-US"/>
          </a:p>
        </p:txBody>
      </p:sp>
      <p:pic>
        <p:nvPicPr>
          <p:cNvPr id="389125" name="Picture 5"/>
          <p:cNvPicPr>
            <a:picLocks noChangeArrowheads="1"/>
          </p:cNvPicPr>
          <p:nvPr/>
        </p:nvPicPr>
        <p:blipFill>
          <a:blip r:embed="rId3"/>
          <a:srcRect/>
          <a:stretch>
            <a:fillRect/>
          </a:stretch>
        </p:blipFill>
        <p:spPr bwMode="auto">
          <a:xfrm>
            <a:off x="968375" y="714375"/>
            <a:ext cx="8280400" cy="5759450"/>
          </a:xfrm>
          <a:prstGeom prst="rect">
            <a:avLst/>
          </a:prstGeom>
          <a:noFill/>
          <a:ln w="9525">
            <a:noFill/>
            <a:miter lim="800000"/>
            <a:headEnd/>
            <a:tailEnd/>
          </a:ln>
        </p:spPr>
      </p:pic>
      <p:pic>
        <p:nvPicPr>
          <p:cNvPr id="389126" name="Picture 6"/>
          <p:cNvPicPr>
            <a:picLocks noChangeArrowheads="1"/>
          </p:cNvPicPr>
          <p:nvPr/>
        </p:nvPicPr>
        <p:blipFill>
          <a:blip r:embed="rId4"/>
          <a:srcRect/>
          <a:stretch>
            <a:fillRect/>
          </a:stretch>
        </p:blipFill>
        <p:spPr bwMode="auto">
          <a:xfrm>
            <a:off x="968375" y="714375"/>
            <a:ext cx="8280400" cy="5759450"/>
          </a:xfrm>
          <a:prstGeom prst="rect">
            <a:avLst/>
          </a:prstGeom>
          <a:noFill/>
          <a:ln w="9525">
            <a:noFill/>
            <a:miter lim="800000"/>
            <a:headEnd/>
            <a:tailEnd/>
          </a:ln>
        </p:spPr>
      </p:pic>
      <p:pic>
        <p:nvPicPr>
          <p:cNvPr id="389127" name="Picture 7"/>
          <p:cNvPicPr>
            <a:picLocks noChangeArrowheads="1"/>
          </p:cNvPicPr>
          <p:nvPr/>
        </p:nvPicPr>
        <p:blipFill>
          <a:blip r:embed="rId5"/>
          <a:srcRect/>
          <a:stretch>
            <a:fillRect/>
          </a:stretch>
        </p:blipFill>
        <p:spPr bwMode="auto">
          <a:xfrm>
            <a:off x="968375" y="714375"/>
            <a:ext cx="8280400" cy="57594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91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891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389126"/>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389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146050" y="-33338"/>
            <a:ext cx="7342188" cy="579438"/>
          </a:xfrm>
        </p:spPr>
        <p:txBody>
          <a:bodyPr/>
          <a:lstStyle/>
          <a:p>
            <a:pPr eaLnBrk="1" hangingPunct="1"/>
            <a:r>
              <a:rPr lang="zh-CN" altLang="en-US"/>
              <a:t>按软硬件特性和用户需要配置操作系统</a:t>
            </a:r>
          </a:p>
        </p:txBody>
      </p:sp>
      <p:sp>
        <p:nvSpPr>
          <p:cNvPr id="9219" name="Rectangle 3"/>
          <p:cNvSpPr>
            <a:spLocks noGrp="1" noChangeArrowheads="1"/>
          </p:cNvSpPr>
          <p:nvPr>
            <p:ph type="body" idx="1"/>
          </p:nvPr>
        </p:nvSpPr>
        <p:spPr/>
        <p:txBody>
          <a:bodyPr/>
          <a:lstStyle/>
          <a:p>
            <a:pPr eaLnBrk="1" hangingPunct="1"/>
            <a:endParaRPr lang="zh-CN" altLang="en-US"/>
          </a:p>
        </p:txBody>
      </p:sp>
      <p:pic>
        <p:nvPicPr>
          <p:cNvPr id="9220" name="Picture 4"/>
          <p:cNvPicPr>
            <a:picLocks noChangeAspect="1" noChangeArrowheads="1"/>
          </p:cNvPicPr>
          <p:nvPr/>
        </p:nvPicPr>
        <p:blipFill>
          <a:blip r:embed="rId2"/>
          <a:srcRect/>
          <a:stretch>
            <a:fillRect/>
          </a:stretch>
        </p:blipFill>
        <p:spPr bwMode="auto">
          <a:xfrm>
            <a:off x="503238" y="692150"/>
            <a:ext cx="9142412" cy="5805488"/>
          </a:xfrm>
          <a:prstGeom prst="rect">
            <a:avLst/>
          </a:prstGeom>
          <a:noFill/>
          <a:ln w="9525">
            <a:noFill/>
            <a:miter lim="800000"/>
            <a:headEnd/>
            <a:tailEnd/>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146050" y="-33338"/>
            <a:ext cx="7989888" cy="584201"/>
          </a:xfrm>
        </p:spPr>
        <p:txBody>
          <a:bodyPr/>
          <a:lstStyle/>
          <a:p>
            <a:pPr eaLnBrk="1" hangingPunct="1"/>
            <a:r>
              <a:rPr lang="en-US" altLang="zh-CN"/>
              <a:t>3</a:t>
            </a:r>
            <a:r>
              <a:rPr lang="zh-CN" altLang="en-US"/>
              <a:t>、根据</a:t>
            </a:r>
            <a:r>
              <a:rPr lang="zh-CN" altLang="en-US">
                <a:solidFill>
                  <a:srgbClr val="FF0000"/>
                </a:solidFill>
              </a:rPr>
              <a:t>需要</a:t>
            </a:r>
            <a:r>
              <a:rPr lang="zh-CN" altLang="en-US"/>
              <a:t>配置内核模块和参数</a:t>
            </a:r>
          </a:p>
        </p:txBody>
      </p:sp>
      <p:sp>
        <p:nvSpPr>
          <p:cNvPr id="63491" name="Rectangle 3"/>
          <p:cNvSpPr>
            <a:spLocks noGrp="1" noChangeArrowheads="1"/>
          </p:cNvSpPr>
          <p:nvPr>
            <p:ph type="body" idx="1"/>
          </p:nvPr>
        </p:nvSpPr>
        <p:spPr/>
        <p:txBody>
          <a:bodyPr/>
          <a:lstStyle/>
          <a:p>
            <a:pPr eaLnBrk="1" hangingPunct="1"/>
            <a:r>
              <a:rPr lang="zh-CN" altLang="en-US">
                <a:latin typeface="宋体" pitchFamily="2" charset="-122"/>
              </a:rPr>
              <a:t>① </a:t>
            </a:r>
            <a:r>
              <a:rPr lang="en-US" altLang="zh-CN">
                <a:latin typeface="宋体" pitchFamily="2" charset="-122"/>
              </a:rPr>
              <a:t>Loadable module support </a:t>
            </a:r>
            <a:r>
              <a:rPr lang="zh-CN" altLang="en-US">
                <a:solidFill>
                  <a:srgbClr val="FF0000"/>
                </a:solidFill>
                <a:latin typeface="宋体" pitchFamily="2" charset="-122"/>
              </a:rPr>
              <a:t>设置对可加载模块支持。</a:t>
            </a:r>
          </a:p>
          <a:p>
            <a:pPr lvl="1" eaLnBrk="1" hangingPunct="1"/>
            <a:r>
              <a:rPr lang="en-US" altLang="zh-CN">
                <a:latin typeface="宋体" pitchFamily="2" charset="-122"/>
              </a:rPr>
              <a:t>Enable loadable module support    </a:t>
            </a:r>
            <a:r>
              <a:rPr lang="en-US" altLang="zh-CN">
                <a:solidFill>
                  <a:srgbClr val="FF0000"/>
                </a:solidFill>
                <a:latin typeface="宋体" pitchFamily="2" charset="-122"/>
              </a:rPr>
              <a:t> (y)</a:t>
            </a:r>
          </a:p>
          <a:p>
            <a:pPr lvl="1" eaLnBrk="1" hangingPunct="1"/>
            <a:r>
              <a:rPr lang="en-US" altLang="zh-CN">
                <a:latin typeface="宋体" pitchFamily="2" charset="-122"/>
              </a:rPr>
              <a:t>Set version info on all module symbols   </a:t>
            </a:r>
            <a:r>
              <a:rPr lang="en-US" altLang="zh-CN">
                <a:solidFill>
                  <a:srgbClr val="FF0000"/>
                </a:solidFill>
                <a:latin typeface="宋体" pitchFamily="2" charset="-122"/>
              </a:rPr>
              <a:t>(n)</a:t>
            </a:r>
          </a:p>
          <a:p>
            <a:pPr lvl="1" eaLnBrk="1" hangingPunct="1"/>
            <a:r>
              <a:rPr lang="en-US" altLang="zh-CN">
                <a:latin typeface="宋体" pitchFamily="2" charset="-122"/>
              </a:rPr>
              <a:t>Kernel module loader    </a:t>
            </a:r>
            <a:r>
              <a:rPr lang="en-US" altLang="zh-CN">
                <a:solidFill>
                  <a:srgbClr val="FF0000"/>
                </a:solidFill>
                <a:latin typeface="宋体" pitchFamily="2" charset="-122"/>
              </a:rPr>
              <a:t>(y)</a:t>
            </a:r>
          </a:p>
          <a:p>
            <a:pPr eaLnBrk="1" hangingPunct="1"/>
            <a:r>
              <a:rPr lang="zh-CN" altLang="en-US"/>
              <a:t>② </a:t>
            </a:r>
            <a:r>
              <a:rPr lang="en-US" altLang="zh-CN"/>
              <a:t>Processor type and features       </a:t>
            </a:r>
            <a:r>
              <a:rPr lang="zh-CN" altLang="en-US">
                <a:solidFill>
                  <a:srgbClr val="FF0000"/>
                </a:solidFill>
              </a:rPr>
              <a:t>设置</a:t>
            </a:r>
            <a:r>
              <a:rPr lang="en-US" altLang="zh-CN">
                <a:solidFill>
                  <a:srgbClr val="FF0000"/>
                </a:solidFill>
              </a:rPr>
              <a:t>CPU</a:t>
            </a:r>
            <a:r>
              <a:rPr lang="zh-CN" altLang="en-US">
                <a:solidFill>
                  <a:srgbClr val="FF0000"/>
                </a:solidFill>
              </a:rPr>
              <a:t>的类型</a:t>
            </a:r>
            <a:endParaRPr lang="en-US" altLang="zh-CN">
              <a:solidFill>
                <a:srgbClr val="FF0000"/>
              </a:solidFill>
            </a:endParaRPr>
          </a:p>
          <a:p>
            <a:pPr lvl="1" eaLnBrk="1" hangingPunct="1"/>
            <a:r>
              <a:rPr lang="en-US" altLang="zh-CN"/>
              <a:t>Processor family       </a:t>
            </a:r>
            <a:r>
              <a:rPr lang="zh-CN" altLang="en-US">
                <a:solidFill>
                  <a:srgbClr val="FF0000"/>
                </a:solidFill>
              </a:rPr>
              <a:t>选择</a:t>
            </a:r>
            <a:r>
              <a:rPr lang="en-US" altLang="zh-CN">
                <a:solidFill>
                  <a:srgbClr val="FF0000"/>
                </a:solidFill>
              </a:rPr>
              <a:t>CPU</a:t>
            </a:r>
            <a:r>
              <a:rPr lang="zh-CN" altLang="en-US">
                <a:solidFill>
                  <a:srgbClr val="FF0000"/>
                </a:solidFill>
              </a:rPr>
              <a:t>类型</a:t>
            </a:r>
          </a:p>
          <a:p>
            <a:pPr lvl="1" eaLnBrk="1" hangingPunct="1"/>
            <a:r>
              <a:rPr lang="en-US" altLang="zh-CN"/>
              <a:t>High Memory Support     </a:t>
            </a:r>
            <a:r>
              <a:rPr lang="en-US" altLang="zh-CN">
                <a:solidFill>
                  <a:srgbClr val="FF0000"/>
                </a:solidFill>
              </a:rPr>
              <a:t>(n)</a:t>
            </a:r>
            <a:endParaRPr lang="zh-CN" altLang="en-US">
              <a:solidFill>
                <a:srgbClr val="FF0000"/>
              </a:solidFill>
            </a:endParaRPr>
          </a:p>
          <a:p>
            <a:pPr lvl="1" eaLnBrk="1" hangingPunct="1"/>
            <a:r>
              <a:rPr lang="en-US" altLang="zh-CN"/>
              <a:t>Math emulation</a:t>
            </a:r>
            <a:r>
              <a:rPr lang="zh-CN" altLang="en-US"/>
              <a:t>   </a:t>
            </a:r>
            <a:r>
              <a:rPr lang="en-US" altLang="zh-CN">
                <a:solidFill>
                  <a:srgbClr val="FF0000"/>
                </a:solidFill>
              </a:rPr>
              <a:t>(n)</a:t>
            </a:r>
            <a:endParaRPr lang="zh-CN" altLang="en-US"/>
          </a:p>
          <a:p>
            <a:pPr lvl="1" eaLnBrk="1" hangingPunct="1"/>
            <a:r>
              <a:rPr lang="en-US" altLang="zh-CN"/>
              <a:t>MTTR support</a:t>
            </a:r>
            <a:r>
              <a:rPr lang="zh-CN" altLang="en-US"/>
              <a:t>： </a:t>
            </a:r>
            <a:r>
              <a:rPr lang="en-US" altLang="zh-CN">
                <a:solidFill>
                  <a:srgbClr val="FF0000"/>
                </a:solidFill>
              </a:rPr>
              <a:t>(n)</a:t>
            </a:r>
            <a:endParaRPr lang="zh-CN" altLang="en-US"/>
          </a:p>
          <a:p>
            <a:pPr lvl="1" eaLnBrk="1" hangingPunct="1"/>
            <a:r>
              <a:rPr lang="en-US" altLang="zh-CN"/>
              <a:t>Symmetric multi-processing support</a:t>
            </a:r>
            <a:r>
              <a:rPr lang="zh-CN" altLang="en-US"/>
              <a:t>    </a:t>
            </a:r>
            <a:r>
              <a:rPr lang="en-US" altLang="zh-CN">
                <a:solidFill>
                  <a:srgbClr val="FF0000"/>
                </a:solidFill>
              </a:rPr>
              <a:t>(n)</a:t>
            </a:r>
            <a:r>
              <a:rPr lang="zh-CN" altLang="en-US"/>
              <a:t> </a:t>
            </a:r>
            <a:endParaRPr lang="zh-CN" altLang="en-US">
              <a:latin typeface="宋体" pitchFamily="2" charset="-122"/>
            </a:endParaRPr>
          </a:p>
        </p:txBody>
      </p:sp>
      <p:pic>
        <p:nvPicPr>
          <p:cNvPr id="63492" name="Picture 4" descr="1"/>
          <p:cNvPicPr>
            <a:picLocks noChangeAspect="1" noChangeArrowheads="1"/>
          </p:cNvPicPr>
          <p:nvPr/>
        </p:nvPicPr>
        <p:blipFill>
          <a:blip r:embed="rId3"/>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4" descr="1"/>
          <p:cNvPicPr>
            <a:picLocks noChangeAspect="1" noChangeArrowheads="1"/>
          </p:cNvPicPr>
          <p:nvPr/>
        </p:nvPicPr>
        <p:blipFill>
          <a:blip r:embed="rId3"/>
          <a:srcRect/>
          <a:stretch>
            <a:fillRect/>
          </a:stretch>
        </p:blipFill>
        <p:spPr bwMode="auto">
          <a:xfrm>
            <a:off x="9196388" y="5445125"/>
            <a:ext cx="739775" cy="836613"/>
          </a:xfrm>
          <a:prstGeom prst="rect">
            <a:avLst/>
          </a:prstGeom>
          <a:noFill/>
          <a:ln w="9525">
            <a:noFill/>
            <a:miter lim="800000"/>
            <a:headEnd/>
            <a:tailEnd/>
          </a:ln>
        </p:spPr>
      </p:pic>
      <p:sp>
        <p:nvSpPr>
          <p:cNvPr id="64515" name="Rectangle 2"/>
          <p:cNvSpPr>
            <a:spLocks noGrp="1" noChangeArrowheads="1"/>
          </p:cNvSpPr>
          <p:nvPr>
            <p:ph type="title"/>
          </p:nvPr>
        </p:nvSpPr>
        <p:spPr/>
        <p:txBody>
          <a:bodyPr/>
          <a:lstStyle/>
          <a:p>
            <a:pPr eaLnBrk="1" hangingPunct="1"/>
            <a:endParaRPr lang="zh-CN" altLang="en-US"/>
          </a:p>
        </p:txBody>
      </p:sp>
      <p:sp>
        <p:nvSpPr>
          <p:cNvPr id="64516" name="Rectangle 3"/>
          <p:cNvSpPr>
            <a:spLocks noGrp="1" noChangeArrowheads="1"/>
          </p:cNvSpPr>
          <p:nvPr>
            <p:ph type="body" idx="1"/>
          </p:nvPr>
        </p:nvSpPr>
        <p:spPr/>
        <p:txBody>
          <a:bodyPr/>
          <a:lstStyle/>
          <a:p>
            <a:pPr eaLnBrk="1" hangingPunct="1"/>
            <a:r>
              <a:rPr lang="zh-CN" altLang="en-US" dirty="0"/>
              <a:t>③ </a:t>
            </a:r>
            <a:r>
              <a:rPr lang="en-US" altLang="zh-CN" dirty="0"/>
              <a:t>General setup     </a:t>
            </a:r>
            <a:r>
              <a:rPr lang="zh-CN" altLang="en-US" dirty="0" smtClean="0">
                <a:solidFill>
                  <a:srgbClr val="FF0000"/>
                </a:solidFill>
              </a:rPr>
              <a:t>对一些普通属性</a:t>
            </a:r>
            <a:r>
              <a:rPr lang="zh-CN" altLang="en-US" dirty="0">
                <a:solidFill>
                  <a:srgbClr val="FF0000"/>
                </a:solidFill>
              </a:rPr>
              <a:t>进行设置。</a:t>
            </a:r>
          </a:p>
          <a:p>
            <a:pPr lvl="1" eaLnBrk="1" hangingPunct="1"/>
            <a:r>
              <a:rPr lang="en-US" altLang="zh-CN" sz="2400" dirty="0">
                <a:latin typeface="宋体" pitchFamily="2" charset="-122"/>
              </a:rPr>
              <a:t>Networking support</a:t>
            </a:r>
            <a:r>
              <a:rPr lang="zh-CN" altLang="en-US" sz="2400" dirty="0">
                <a:latin typeface="宋体" pitchFamily="2" charset="-122"/>
              </a:rPr>
              <a:t>：</a:t>
            </a:r>
            <a:r>
              <a:rPr lang="zh-CN" altLang="en-US" sz="2400" dirty="0">
                <a:solidFill>
                  <a:srgbClr val="FF0000"/>
                </a:solidFill>
                <a:latin typeface="宋体" pitchFamily="2" charset="-122"/>
              </a:rPr>
              <a:t>（</a:t>
            </a:r>
            <a:r>
              <a:rPr lang="en-US" altLang="zh-CN" sz="2400" dirty="0">
                <a:solidFill>
                  <a:srgbClr val="FF0000"/>
                </a:solidFill>
                <a:latin typeface="宋体" pitchFamily="2" charset="-122"/>
              </a:rPr>
              <a:t>y</a:t>
            </a:r>
            <a:r>
              <a:rPr lang="zh-CN" altLang="en-US" sz="2400" dirty="0">
                <a:solidFill>
                  <a:srgbClr val="FF0000"/>
                </a:solidFill>
                <a:latin typeface="宋体" pitchFamily="2" charset="-122"/>
              </a:rPr>
              <a:t>）</a:t>
            </a:r>
            <a:endParaRPr lang="zh-CN" altLang="en-US" sz="2400" dirty="0">
              <a:latin typeface="宋体" pitchFamily="2" charset="-122"/>
            </a:endParaRPr>
          </a:p>
          <a:p>
            <a:pPr lvl="1" eaLnBrk="1" hangingPunct="1"/>
            <a:r>
              <a:rPr lang="en-US" altLang="zh-CN" sz="2400" dirty="0">
                <a:latin typeface="宋体" pitchFamily="2" charset="-122"/>
              </a:rPr>
              <a:t>PCI support</a:t>
            </a:r>
            <a:r>
              <a:rPr lang="zh-CN" altLang="en-US" sz="2400" dirty="0">
                <a:solidFill>
                  <a:srgbClr val="FF0000"/>
                </a:solidFill>
                <a:latin typeface="宋体" pitchFamily="2" charset="-122"/>
              </a:rPr>
              <a:t>（</a:t>
            </a:r>
            <a:r>
              <a:rPr lang="en-US" altLang="zh-CN" sz="2400" dirty="0">
                <a:solidFill>
                  <a:srgbClr val="FF0000"/>
                </a:solidFill>
                <a:latin typeface="宋体" pitchFamily="2" charset="-122"/>
              </a:rPr>
              <a:t>y</a:t>
            </a:r>
            <a:r>
              <a:rPr lang="zh-CN" altLang="en-US" sz="2400" dirty="0">
                <a:solidFill>
                  <a:srgbClr val="FF0000"/>
                </a:solidFill>
                <a:latin typeface="宋体" pitchFamily="2" charset="-122"/>
              </a:rPr>
              <a:t>）</a:t>
            </a:r>
            <a:endParaRPr lang="zh-CN" altLang="en-US" sz="2400" dirty="0">
              <a:latin typeface="宋体" pitchFamily="2" charset="-122"/>
            </a:endParaRPr>
          </a:p>
          <a:p>
            <a:pPr lvl="1" eaLnBrk="1" hangingPunct="1"/>
            <a:r>
              <a:rPr lang="en-US" altLang="zh-CN" sz="2400" dirty="0">
                <a:latin typeface="宋体" pitchFamily="2" charset="-122"/>
              </a:rPr>
              <a:t>PCI access mode  </a:t>
            </a:r>
            <a:r>
              <a:rPr lang="en-US" altLang="zh-CN" sz="2400" dirty="0">
                <a:solidFill>
                  <a:srgbClr val="FF0000"/>
                </a:solidFill>
                <a:latin typeface="宋体" pitchFamily="2" charset="-122"/>
              </a:rPr>
              <a:t>PCI</a:t>
            </a:r>
            <a:r>
              <a:rPr lang="zh-CN" altLang="en-US" sz="2400" dirty="0">
                <a:solidFill>
                  <a:srgbClr val="FF0000"/>
                </a:solidFill>
                <a:latin typeface="宋体" pitchFamily="2" charset="-122"/>
              </a:rPr>
              <a:t>卡存取模式</a:t>
            </a:r>
            <a:r>
              <a:rPr lang="en-US" altLang="zh-CN" sz="2400" dirty="0">
                <a:solidFill>
                  <a:srgbClr val="FF0000"/>
                </a:solidFill>
                <a:latin typeface="宋体" pitchFamily="2" charset="-122"/>
              </a:rPr>
              <a:t>: </a:t>
            </a:r>
            <a:r>
              <a:rPr lang="en-US" altLang="zh-CN" sz="2400" dirty="0">
                <a:solidFill>
                  <a:schemeClr val="hlink"/>
                </a:solidFill>
                <a:latin typeface="宋体" pitchFamily="2" charset="-122"/>
              </a:rPr>
              <a:t>BIOS</a:t>
            </a:r>
            <a:r>
              <a:rPr lang="zh-CN" altLang="en-US" sz="2400" dirty="0">
                <a:solidFill>
                  <a:schemeClr val="hlink"/>
                </a:solidFill>
                <a:latin typeface="宋体" pitchFamily="2" charset="-122"/>
              </a:rPr>
              <a:t>、</a:t>
            </a:r>
            <a:r>
              <a:rPr lang="en-US" altLang="zh-CN" sz="2400" dirty="0">
                <a:solidFill>
                  <a:schemeClr val="hlink"/>
                </a:solidFill>
                <a:latin typeface="宋体" pitchFamily="2" charset="-122"/>
              </a:rPr>
              <a:t>Direct</a:t>
            </a:r>
            <a:r>
              <a:rPr lang="zh-CN" altLang="en-US" sz="2400" dirty="0">
                <a:solidFill>
                  <a:schemeClr val="hlink"/>
                </a:solidFill>
                <a:latin typeface="宋体" pitchFamily="2" charset="-122"/>
              </a:rPr>
              <a:t>和</a:t>
            </a:r>
            <a:r>
              <a:rPr lang="en-US" altLang="zh-CN" sz="2400" dirty="0">
                <a:solidFill>
                  <a:srgbClr val="FF0000"/>
                </a:solidFill>
                <a:latin typeface="宋体" pitchFamily="2" charset="-122"/>
              </a:rPr>
              <a:t>Any</a:t>
            </a:r>
            <a:endParaRPr lang="zh-CN" altLang="en-US" sz="2400" dirty="0">
              <a:solidFill>
                <a:srgbClr val="FF0000"/>
              </a:solidFill>
              <a:latin typeface="宋体" pitchFamily="2" charset="-122"/>
            </a:endParaRPr>
          </a:p>
          <a:p>
            <a:pPr lvl="1" eaLnBrk="1" hangingPunct="1"/>
            <a:r>
              <a:rPr lang="en-US" altLang="zh-CN" sz="2400" dirty="0">
                <a:latin typeface="宋体" pitchFamily="2" charset="-122"/>
              </a:rPr>
              <a:t>Support for hot-pluggable devices  </a:t>
            </a:r>
            <a:r>
              <a:rPr lang="en-US" altLang="zh-CN" sz="2400" dirty="0">
                <a:solidFill>
                  <a:srgbClr val="FF0000"/>
                </a:solidFill>
                <a:latin typeface="宋体" pitchFamily="2" charset="-122"/>
              </a:rPr>
              <a:t>(n)</a:t>
            </a:r>
            <a:endParaRPr lang="zh-CN" altLang="en-US" sz="2400" dirty="0">
              <a:solidFill>
                <a:srgbClr val="FF0000"/>
              </a:solidFill>
              <a:latin typeface="宋体" pitchFamily="2" charset="-122"/>
            </a:endParaRPr>
          </a:p>
          <a:p>
            <a:pPr lvl="1" eaLnBrk="1" hangingPunct="1"/>
            <a:r>
              <a:rPr lang="en-US" altLang="zh-CN" sz="2400" dirty="0">
                <a:latin typeface="宋体" pitchFamily="2" charset="-122"/>
              </a:rPr>
              <a:t>PCMCIA/</a:t>
            </a:r>
            <a:r>
              <a:rPr lang="en-US" altLang="zh-CN" sz="2400" dirty="0" err="1">
                <a:latin typeface="宋体" pitchFamily="2" charset="-122"/>
              </a:rPr>
              <a:t>CardBus</a:t>
            </a:r>
            <a:r>
              <a:rPr lang="en-US" altLang="zh-CN" sz="2400" dirty="0">
                <a:latin typeface="宋体" pitchFamily="2" charset="-122"/>
              </a:rPr>
              <a:t> support  </a:t>
            </a:r>
            <a:r>
              <a:rPr lang="en-US" altLang="zh-CN" sz="2400" dirty="0">
                <a:solidFill>
                  <a:srgbClr val="FF0000"/>
                </a:solidFill>
                <a:latin typeface="宋体" pitchFamily="2" charset="-122"/>
              </a:rPr>
              <a:t>(n)</a:t>
            </a:r>
          </a:p>
          <a:p>
            <a:pPr eaLnBrk="1" hangingPunct="1"/>
            <a:r>
              <a:rPr lang="zh-CN" altLang="en-US" dirty="0"/>
              <a:t>④ </a:t>
            </a:r>
            <a:r>
              <a:rPr lang="en-US" altLang="zh-CN" dirty="0"/>
              <a:t>Parallel port support    </a:t>
            </a:r>
            <a:r>
              <a:rPr lang="zh-CN" altLang="en-US" dirty="0">
                <a:solidFill>
                  <a:srgbClr val="FF0000"/>
                </a:solidFill>
              </a:rPr>
              <a:t>并口支持  </a:t>
            </a:r>
            <a:r>
              <a:rPr lang="zh-CN" altLang="en-US" dirty="0">
                <a:solidFill>
                  <a:schemeClr val="hlink"/>
                </a:solidFill>
              </a:rPr>
              <a:t>（</a:t>
            </a:r>
            <a:r>
              <a:rPr lang="en-US" altLang="zh-CN" dirty="0">
                <a:solidFill>
                  <a:schemeClr val="hlink"/>
                </a:solidFill>
              </a:rPr>
              <a:t>y</a:t>
            </a:r>
            <a:r>
              <a:rPr lang="zh-CN" altLang="en-US" dirty="0">
                <a:solidFill>
                  <a:schemeClr val="hlink"/>
                </a:solidFill>
              </a:rPr>
              <a:t>）</a:t>
            </a:r>
          </a:p>
          <a:p>
            <a:pPr eaLnBrk="1" hangingPunct="1"/>
            <a:r>
              <a:rPr lang="zh-CN" altLang="en-US" dirty="0"/>
              <a:t>⑤ </a:t>
            </a:r>
            <a:r>
              <a:rPr lang="en-US" altLang="zh-CN" dirty="0"/>
              <a:t>Plug and Play configuration</a:t>
            </a:r>
            <a:r>
              <a:rPr lang="zh-CN" altLang="en-US" dirty="0"/>
              <a:t>：</a:t>
            </a:r>
            <a:r>
              <a:rPr lang="zh-CN" altLang="en-US" dirty="0">
                <a:solidFill>
                  <a:srgbClr val="FF0000"/>
                </a:solidFill>
              </a:rPr>
              <a:t>即插即用配置</a:t>
            </a:r>
            <a:r>
              <a:rPr lang="zh-CN" altLang="en-US" dirty="0">
                <a:solidFill>
                  <a:schemeClr val="hlink"/>
                </a:solidFill>
              </a:rPr>
              <a:t>（</a:t>
            </a:r>
            <a:r>
              <a:rPr lang="en-US" altLang="zh-CN" dirty="0">
                <a:solidFill>
                  <a:schemeClr val="hlink"/>
                </a:solidFill>
              </a:rPr>
              <a:t>y</a:t>
            </a:r>
            <a:r>
              <a:rPr lang="zh-CN" altLang="en-US" dirty="0">
                <a:solidFill>
                  <a:schemeClr val="hlink"/>
                </a:solidFill>
              </a:rPr>
              <a:t>）</a:t>
            </a:r>
            <a:r>
              <a:rPr lang="zh-CN" altLang="en-US" dirty="0"/>
              <a:t> </a:t>
            </a:r>
          </a:p>
          <a:p>
            <a:pPr eaLnBrk="1" hangingPunct="1"/>
            <a:r>
              <a:rPr lang="zh-CN" altLang="en-US" dirty="0"/>
              <a:t>⑥ </a:t>
            </a:r>
            <a:r>
              <a:rPr lang="en-US" altLang="zh-CN" dirty="0"/>
              <a:t>Block devices </a:t>
            </a:r>
            <a:r>
              <a:rPr lang="zh-CN" altLang="en-US" dirty="0">
                <a:solidFill>
                  <a:srgbClr val="FF0000"/>
                </a:solidFill>
              </a:rPr>
              <a:t>块设备支持的选项</a:t>
            </a:r>
          </a:p>
          <a:p>
            <a:pPr lvl="1" eaLnBrk="1" hangingPunct="1"/>
            <a:r>
              <a:rPr lang="en-US" altLang="zh-CN" dirty="0"/>
              <a:t>Normal PC floppy disk support  </a:t>
            </a:r>
            <a:r>
              <a:rPr lang="zh-CN" altLang="en-US" dirty="0">
                <a:solidFill>
                  <a:srgbClr val="FF0000"/>
                </a:solidFill>
              </a:rPr>
              <a:t>软盘支持</a:t>
            </a:r>
            <a:r>
              <a:rPr lang="zh-CN" altLang="en-US" dirty="0">
                <a:solidFill>
                  <a:schemeClr val="hlink"/>
                </a:solidFill>
              </a:rPr>
              <a:t>（</a:t>
            </a:r>
            <a:r>
              <a:rPr lang="en-US" altLang="zh-CN" dirty="0">
                <a:solidFill>
                  <a:schemeClr val="hlink"/>
                </a:solidFill>
              </a:rPr>
              <a:t>y</a:t>
            </a:r>
            <a:r>
              <a:rPr lang="zh-CN" altLang="en-US" dirty="0">
                <a:solidFill>
                  <a:schemeClr val="hlink"/>
                </a:solidFill>
              </a:rPr>
              <a:t>）</a:t>
            </a:r>
            <a:r>
              <a:rPr lang="zh-CN" altLang="en-US" dirty="0"/>
              <a:t> </a:t>
            </a:r>
          </a:p>
          <a:p>
            <a:pPr lvl="1" eaLnBrk="1" hangingPunct="1"/>
            <a:r>
              <a:rPr lang="en-US" altLang="zh-CN" dirty="0"/>
              <a:t>Network block device support  </a:t>
            </a:r>
            <a:r>
              <a:rPr lang="zh-CN" altLang="en-US" dirty="0">
                <a:solidFill>
                  <a:srgbClr val="FF0000"/>
                </a:solidFill>
              </a:rPr>
              <a:t>网络块设备支持</a:t>
            </a:r>
            <a:r>
              <a:rPr lang="zh-CN" altLang="en-US" dirty="0">
                <a:solidFill>
                  <a:schemeClr val="hlink"/>
                </a:solidFill>
              </a:rPr>
              <a:t>（</a:t>
            </a:r>
            <a:r>
              <a:rPr lang="en-US" altLang="zh-CN" dirty="0">
                <a:solidFill>
                  <a:schemeClr val="hlink"/>
                </a:solidFill>
              </a:rPr>
              <a:t>y</a:t>
            </a:r>
            <a:r>
              <a:rPr lang="zh-CN" altLang="en-US" dirty="0">
                <a:solidFill>
                  <a:schemeClr val="hlink"/>
                </a:solidFill>
              </a:rPr>
              <a:t>）</a:t>
            </a:r>
            <a:endParaRPr lang="zh-CN" altLang="en-US"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endParaRPr lang="zh-CN" altLang="en-US"/>
          </a:p>
        </p:txBody>
      </p:sp>
      <p:sp>
        <p:nvSpPr>
          <p:cNvPr id="65539" name="Rectangle 3"/>
          <p:cNvSpPr>
            <a:spLocks noGrp="1" noChangeArrowheads="1"/>
          </p:cNvSpPr>
          <p:nvPr>
            <p:ph type="body" idx="1"/>
          </p:nvPr>
        </p:nvSpPr>
        <p:spPr>
          <a:xfrm>
            <a:off x="504825" y="765175"/>
            <a:ext cx="9431338" cy="5360988"/>
          </a:xfrm>
        </p:spPr>
        <p:txBody>
          <a:bodyPr/>
          <a:lstStyle/>
          <a:p>
            <a:pPr eaLnBrk="1" hangingPunct="1"/>
            <a:r>
              <a:rPr lang="zh-CN" altLang="en-US" sz="2400" dirty="0"/>
              <a:t>⑦ </a:t>
            </a:r>
            <a:r>
              <a:rPr lang="en-US" altLang="zh-CN" sz="2400" dirty="0"/>
              <a:t>Networking options  </a:t>
            </a:r>
            <a:r>
              <a:rPr lang="zh-CN" altLang="en-US" sz="2400" dirty="0">
                <a:solidFill>
                  <a:srgbClr val="FF0000"/>
                </a:solidFill>
              </a:rPr>
              <a:t>选取</a:t>
            </a:r>
            <a:r>
              <a:rPr lang="en-US" altLang="zh-CN" sz="2400" dirty="0">
                <a:solidFill>
                  <a:schemeClr val="hlink"/>
                </a:solidFill>
              </a:rPr>
              <a:t>TCP/IP networking</a:t>
            </a:r>
            <a:r>
              <a:rPr lang="zh-CN" altLang="en-US" sz="2400" dirty="0">
                <a:solidFill>
                  <a:srgbClr val="FF0000"/>
                </a:solidFill>
              </a:rPr>
              <a:t>选项</a:t>
            </a:r>
          </a:p>
          <a:p>
            <a:pPr eaLnBrk="1" hangingPunct="1"/>
            <a:r>
              <a:rPr lang="zh-CN" altLang="en-US" sz="2400" dirty="0"/>
              <a:t>⑧ </a:t>
            </a:r>
            <a:r>
              <a:rPr lang="en-US" altLang="zh-CN" sz="2400" dirty="0"/>
              <a:t>Network device support  </a:t>
            </a:r>
            <a:r>
              <a:rPr lang="zh-CN" altLang="en-US" sz="2400" dirty="0">
                <a:solidFill>
                  <a:srgbClr val="FF0000"/>
                </a:solidFill>
              </a:rPr>
              <a:t>网络设备支持的选项</a:t>
            </a:r>
          </a:p>
          <a:p>
            <a:pPr lvl="1" eaLnBrk="1" hangingPunct="1"/>
            <a:r>
              <a:rPr lang="en-US" altLang="zh-CN" sz="2000" dirty="0" smtClean="0"/>
              <a:t>Ethernet</a:t>
            </a:r>
            <a:r>
              <a:rPr lang="zh-CN" altLang="en-US" sz="2000" dirty="0"/>
              <a:t>（</a:t>
            </a:r>
            <a:r>
              <a:rPr lang="en-US" altLang="zh-CN" sz="2000" dirty="0"/>
              <a:t>10 or 100Mbit</a:t>
            </a:r>
            <a:r>
              <a:rPr lang="zh-CN" altLang="en-US" sz="2000" dirty="0"/>
              <a:t>） </a:t>
            </a:r>
            <a:r>
              <a:rPr lang="en-US" altLang="zh-CN" sz="2000" dirty="0">
                <a:solidFill>
                  <a:srgbClr val="FF0000"/>
                </a:solidFill>
              </a:rPr>
              <a:t>(y)</a:t>
            </a:r>
          </a:p>
          <a:p>
            <a:pPr lvl="1" eaLnBrk="1" hangingPunct="1"/>
            <a:r>
              <a:rPr lang="en-US" altLang="zh-CN" sz="2000" dirty="0" err="1"/>
              <a:t>RealTeck</a:t>
            </a:r>
            <a:r>
              <a:rPr lang="en-US" altLang="zh-CN" sz="2000" dirty="0"/>
              <a:t> RTL-8139 PCI Fast Ethernet Adapter support   </a:t>
            </a:r>
            <a:r>
              <a:rPr lang="en-US" altLang="zh-CN" sz="2000" dirty="0">
                <a:solidFill>
                  <a:srgbClr val="FF0000"/>
                </a:solidFill>
              </a:rPr>
              <a:t>(y)</a:t>
            </a:r>
            <a:endParaRPr lang="zh-CN" altLang="en-US" sz="2000" dirty="0">
              <a:solidFill>
                <a:srgbClr val="FF0000"/>
              </a:solidFill>
            </a:endParaRPr>
          </a:p>
          <a:p>
            <a:pPr eaLnBrk="1" hangingPunct="1"/>
            <a:r>
              <a:rPr lang="zh-CN" altLang="en-US" sz="2400" dirty="0"/>
              <a:t>⑨ </a:t>
            </a:r>
            <a:r>
              <a:rPr lang="en-US" altLang="zh-CN" sz="2400" dirty="0"/>
              <a:t>Mice  </a:t>
            </a:r>
            <a:r>
              <a:rPr lang="zh-CN" altLang="en-US" sz="2400" dirty="0">
                <a:solidFill>
                  <a:srgbClr val="FF0000"/>
                </a:solidFill>
              </a:rPr>
              <a:t>鼠标设置选项：串口、</a:t>
            </a:r>
            <a:r>
              <a:rPr lang="en-US" altLang="zh-CN" sz="2400" dirty="0">
                <a:solidFill>
                  <a:srgbClr val="FF0000"/>
                </a:solidFill>
              </a:rPr>
              <a:t>PS/2</a:t>
            </a:r>
            <a:r>
              <a:rPr lang="zh-CN" altLang="en-US" sz="2400" dirty="0">
                <a:solidFill>
                  <a:srgbClr val="FF0000"/>
                </a:solidFill>
              </a:rPr>
              <a:t>等类型鼠标</a:t>
            </a:r>
            <a:endParaRPr lang="zh-CN" altLang="en-US" sz="2400" dirty="0"/>
          </a:p>
          <a:p>
            <a:pPr eaLnBrk="1" hangingPunct="1"/>
            <a:r>
              <a:rPr lang="zh-CN" altLang="en-US" sz="2400" dirty="0"/>
              <a:t>⑩ </a:t>
            </a:r>
            <a:r>
              <a:rPr lang="en-US" altLang="zh-CN" sz="2400" dirty="0"/>
              <a:t>File systems   </a:t>
            </a:r>
            <a:r>
              <a:rPr lang="zh-CN" altLang="en-US" sz="2400" dirty="0">
                <a:solidFill>
                  <a:srgbClr val="FF0000"/>
                </a:solidFill>
              </a:rPr>
              <a:t>文件系统类型。</a:t>
            </a:r>
          </a:p>
          <a:p>
            <a:pPr lvl="1" eaLnBrk="1" hangingPunct="1"/>
            <a:r>
              <a:rPr lang="en-US" altLang="zh-CN" sz="2400" dirty="0"/>
              <a:t>DOS FAT fs  </a:t>
            </a:r>
            <a:r>
              <a:rPr lang="zh-CN" altLang="en-US" sz="2400" dirty="0">
                <a:solidFill>
                  <a:srgbClr val="FF0000"/>
                </a:solidFill>
              </a:rPr>
              <a:t>选项：</a:t>
            </a:r>
            <a:r>
              <a:rPr lang="en-US" altLang="zh-CN" sz="2400" dirty="0">
                <a:solidFill>
                  <a:srgbClr val="FF0000"/>
                </a:solidFill>
              </a:rPr>
              <a:t>FAT16</a:t>
            </a:r>
            <a:r>
              <a:rPr lang="zh-CN" altLang="en-US" sz="2400" dirty="0">
                <a:solidFill>
                  <a:srgbClr val="FF0000"/>
                </a:solidFill>
              </a:rPr>
              <a:t>， </a:t>
            </a:r>
            <a:r>
              <a:rPr lang="en-US" altLang="zh-CN" sz="2400" dirty="0">
                <a:solidFill>
                  <a:srgbClr val="FF0000"/>
                </a:solidFill>
              </a:rPr>
              <a:t>FAT32</a:t>
            </a:r>
            <a:endParaRPr lang="zh-CN" altLang="en-US" sz="2400" dirty="0">
              <a:solidFill>
                <a:srgbClr val="FF0000"/>
              </a:solidFill>
            </a:endParaRPr>
          </a:p>
          <a:p>
            <a:pPr lvl="1" eaLnBrk="1" hangingPunct="1"/>
            <a:r>
              <a:rPr lang="en-US" altLang="zh-CN" sz="2400" dirty="0"/>
              <a:t>NTFS file system support</a:t>
            </a:r>
            <a:endParaRPr lang="zh-CN" altLang="en-US" sz="2400" dirty="0">
              <a:solidFill>
                <a:srgbClr val="FF0000"/>
              </a:solidFill>
            </a:endParaRPr>
          </a:p>
          <a:p>
            <a:pPr lvl="1" eaLnBrk="1" hangingPunct="1"/>
            <a:r>
              <a:rPr lang="en-US" altLang="zh-CN" sz="2400" dirty="0"/>
              <a:t>/</a:t>
            </a:r>
            <a:r>
              <a:rPr lang="en-US" altLang="zh-CN" sz="2400" dirty="0" err="1"/>
              <a:t>proc</a:t>
            </a:r>
            <a:r>
              <a:rPr lang="en-US" altLang="zh-CN" sz="2400" dirty="0"/>
              <a:t> file system support</a:t>
            </a:r>
            <a:r>
              <a:rPr lang="zh-CN" altLang="en-US" sz="2400" dirty="0"/>
              <a:t>： </a:t>
            </a:r>
            <a:r>
              <a:rPr lang="zh-CN" altLang="en-US" sz="2400" dirty="0">
                <a:solidFill>
                  <a:srgbClr val="FF0000"/>
                </a:solidFill>
              </a:rPr>
              <a:t>（</a:t>
            </a:r>
            <a:r>
              <a:rPr lang="en-US" altLang="zh-CN" sz="2400" dirty="0">
                <a:solidFill>
                  <a:srgbClr val="FF0000"/>
                </a:solidFill>
              </a:rPr>
              <a:t>y</a:t>
            </a:r>
            <a:r>
              <a:rPr lang="zh-CN" altLang="en-US" sz="2400" dirty="0">
                <a:solidFill>
                  <a:srgbClr val="FF0000"/>
                </a:solidFill>
              </a:rPr>
              <a:t>）</a:t>
            </a:r>
            <a:r>
              <a:rPr lang="zh-CN" altLang="en-US" sz="2400" dirty="0"/>
              <a:t> </a:t>
            </a:r>
          </a:p>
          <a:p>
            <a:pPr eaLnBrk="1" hangingPunct="1"/>
            <a:r>
              <a:rPr lang="zh-CN" altLang="en-US" sz="2400" dirty="0"/>
              <a:t>⑪ </a:t>
            </a:r>
            <a:r>
              <a:rPr lang="en-US" altLang="zh-CN" sz="2400" dirty="0"/>
              <a:t>Sound  </a:t>
            </a:r>
            <a:r>
              <a:rPr lang="zh-CN" altLang="en-US" sz="2400" dirty="0">
                <a:solidFill>
                  <a:srgbClr val="FF0000"/>
                </a:solidFill>
              </a:rPr>
              <a:t>声卡驱动，选项：声卡型号</a:t>
            </a:r>
          </a:p>
          <a:p>
            <a:pPr eaLnBrk="1" hangingPunct="1"/>
            <a:r>
              <a:rPr lang="zh-CN" altLang="en-US" sz="2400" dirty="0"/>
              <a:t>⑫ </a:t>
            </a:r>
            <a:r>
              <a:rPr lang="en-US" altLang="zh-CN" sz="2400" dirty="0"/>
              <a:t>USB support  </a:t>
            </a:r>
            <a:r>
              <a:rPr lang="en-US" altLang="zh-CN" sz="2400" dirty="0">
                <a:solidFill>
                  <a:srgbClr val="FF0000"/>
                </a:solidFill>
              </a:rPr>
              <a:t>USB</a:t>
            </a:r>
            <a:r>
              <a:rPr lang="zh-CN" altLang="en-US" sz="2400" dirty="0">
                <a:solidFill>
                  <a:srgbClr val="FF0000"/>
                </a:solidFill>
              </a:rPr>
              <a:t>接口的支持，根据需要选择。</a:t>
            </a:r>
          </a:p>
        </p:txBody>
      </p:sp>
      <p:pic>
        <p:nvPicPr>
          <p:cNvPr id="65540" name="Picture 4" descr="1"/>
          <p:cNvPicPr>
            <a:picLocks noChangeAspect="1" noChangeArrowheads="1"/>
          </p:cNvPicPr>
          <p:nvPr/>
        </p:nvPicPr>
        <p:blipFill>
          <a:blip r:embed="rId3"/>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pPr eaLnBrk="1" hangingPunct="1"/>
            <a:endParaRPr lang="zh-CN" altLang="en-US"/>
          </a:p>
        </p:txBody>
      </p:sp>
      <p:sp>
        <p:nvSpPr>
          <p:cNvPr id="58371" name="Rectangle 3"/>
          <p:cNvSpPr>
            <a:spLocks noGrp="1" noChangeArrowheads="1"/>
          </p:cNvSpPr>
          <p:nvPr>
            <p:ph type="body" idx="1"/>
          </p:nvPr>
        </p:nvSpPr>
        <p:spPr/>
        <p:txBody>
          <a:bodyPr/>
          <a:lstStyle/>
          <a:p>
            <a:pPr eaLnBrk="1" hangingPunct="1"/>
            <a:r>
              <a:rPr lang="en-US" altLang="zh-CN" b="0" dirty="0"/>
              <a:t>4</a:t>
            </a:r>
            <a:r>
              <a:rPr lang="zh-CN" altLang="en-US" b="0" dirty="0"/>
              <a:t>、</a:t>
            </a:r>
            <a:r>
              <a:rPr lang="zh-CN" altLang="en-US" dirty="0"/>
              <a:t>重新编译新的内核 </a:t>
            </a:r>
            <a:r>
              <a:rPr lang="zh-CN" altLang="en-US" b="0" dirty="0"/>
              <a:t/>
            </a:r>
            <a:br>
              <a:rPr lang="zh-CN" altLang="en-US" b="0" dirty="0"/>
            </a:br>
            <a:r>
              <a:rPr lang="en-US" altLang="zh-CN" b="0" dirty="0"/>
              <a:t># make  </a:t>
            </a:r>
            <a:r>
              <a:rPr lang="en-US" altLang="zh-CN" b="0" dirty="0" err="1"/>
              <a:t>dep</a:t>
            </a:r>
            <a:r>
              <a:rPr lang="en-US" altLang="zh-CN" b="0" dirty="0"/>
              <a:t>      </a:t>
            </a:r>
            <a:r>
              <a:rPr lang="zh-CN" altLang="en-US" b="0" dirty="0"/>
              <a:t>生成依赖</a:t>
            </a:r>
            <a:r>
              <a:rPr lang="en-US" altLang="zh-CN" b="0" dirty="0"/>
              <a:t>dependency</a:t>
            </a:r>
            <a:r>
              <a:rPr lang="zh-CN" altLang="en-US" b="0" dirty="0"/>
              <a:t>信息</a:t>
            </a:r>
            <a:r>
              <a:rPr lang="en-US" altLang="zh-CN" b="0" dirty="0"/>
              <a:t/>
            </a:r>
            <a:br>
              <a:rPr lang="en-US" altLang="zh-CN" b="0" dirty="0"/>
            </a:br>
            <a:r>
              <a:rPr lang="en-US" altLang="zh-CN" b="0" dirty="0"/>
              <a:t># make  clean     </a:t>
            </a:r>
            <a:r>
              <a:rPr lang="zh-CN" altLang="en-US" b="0" dirty="0"/>
              <a:t>清除旧的编译结果</a:t>
            </a:r>
          </a:p>
          <a:p>
            <a:pPr eaLnBrk="1" hangingPunct="1">
              <a:buFont typeface="Wingdings" pitchFamily="2" charset="2"/>
              <a:buNone/>
            </a:pPr>
            <a:r>
              <a:rPr lang="en-US" altLang="zh-CN" b="0" dirty="0"/>
              <a:t>   # make </a:t>
            </a:r>
            <a:r>
              <a:rPr lang="en-US" altLang="zh-CN" b="0" dirty="0" err="1"/>
              <a:t>bzImage</a:t>
            </a:r>
            <a:r>
              <a:rPr lang="en-US" altLang="zh-CN" b="0" dirty="0"/>
              <a:t>   </a:t>
            </a:r>
            <a:r>
              <a:rPr lang="en-US" altLang="zh-CN" b="0" dirty="0">
                <a:solidFill>
                  <a:srgbClr val="FF0000"/>
                </a:solidFill>
              </a:rPr>
              <a:t>. /arch/i386/boot/</a:t>
            </a:r>
            <a:r>
              <a:rPr lang="en-US" altLang="zh-CN" b="0" dirty="0" err="1">
                <a:solidFill>
                  <a:srgbClr val="FF0000"/>
                </a:solidFill>
              </a:rPr>
              <a:t>bzImage</a:t>
            </a:r>
            <a:endParaRPr lang="zh-CN" altLang="en-US" b="0" dirty="0">
              <a:solidFill>
                <a:srgbClr val="FF0000"/>
              </a:solidFill>
            </a:endParaRPr>
          </a:p>
          <a:p>
            <a:pPr eaLnBrk="1" hangingPunct="1"/>
            <a:r>
              <a:rPr lang="en-US" altLang="zh-CN" b="0" dirty="0"/>
              <a:t>5</a:t>
            </a:r>
            <a:r>
              <a:rPr lang="zh-CN" altLang="en-US" b="0" dirty="0"/>
              <a:t>、</a:t>
            </a:r>
            <a:r>
              <a:rPr lang="zh-CN" altLang="en-US" dirty="0"/>
              <a:t>编译和安装模块</a:t>
            </a:r>
            <a:endParaRPr lang="zh-CN" altLang="en-US" b="0" dirty="0"/>
          </a:p>
          <a:p>
            <a:pPr eaLnBrk="1" hangingPunct="1">
              <a:buFont typeface="Wingdings" pitchFamily="2" charset="2"/>
              <a:buNone/>
            </a:pPr>
            <a:r>
              <a:rPr lang="en-US" altLang="zh-CN" b="0" dirty="0"/>
              <a:t>   # make modules</a:t>
            </a:r>
          </a:p>
          <a:p>
            <a:pPr eaLnBrk="1" hangingPunct="1">
              <a:buFont typeface="Wingdings" pitchFamily="2" charset="2"/>
              <a:buNone/>
            </a:pPr>
            <a:r>
              <a:rPr lang="en-US" altLang="zh-CN" b="0" dirty="0"/>
              <a:t>   # make </a:t>
            </a:r>
            <a:r>
              <a:rPr lang="en-US" altLang="zh-CN" b="0" dirty="0" err="1"/>
              <a:t>modules_install</a:t>
            </a:r>
            <a:endParaRPr lang="en-US" altLang="zh-CN" b="0" dirty="0"/>
          </a:p>
          <a:p>
            <a:pPr eaLnBrk="1" hangingPunct="1">
              <a:buFont typeface="Wingdings" pitchFamily="2" charset="2"/>
              <a:buNone/>
            </a:pPr>
            <a:r>
              <a:rPr lang="zh-CN" altLang="en-US" b="0" dirty="0"/>
              <a:t>  模块被编译且安装到 </a:t>
            </a:r>
            <a:r>
              <a:rPr lang="en-US" altLang="zh-CN" b="0" dirty="0"/>
              <a:t>/</a:t>
            </a:r>
            <a:r>
              <a:rPr lang="en-US" altLang="zh-CN" b="0" dirty="0" err="1"/>
              <a:t>usr</a:t>
            </a:r>
            <a:r>
              <a:rPr lang="en-US" altLang="zh-CN" b="0" dirty="0"/>
              <a:t>/lib/&lt;</a:t>
            </a:r>
            <a:r>
              <a:rPr lang="zh-CN" altLang="en-US" b="0" dirty="0"/>
              <a:t>内核版本号</a:t>
            </a:r>
            <a:r>
              <a:rPr lang="en-US" altLang="zh-CN" b="0" dirty="0"/>
              <a:t>&gt; </a:t>
            </a:r>
            <a:r>
              <a:rPr lang="zh-CN" altLang="en-US" b="0" dirty="0"/>
              <a:t>目录下。</a:t>
            </a:r>
            <a:endParaRPr lang="en-US" altLang="zh-CN" b="0" dirty="0"/>
          </a:p>
        </p:txBody>
      </p:sp>
      <p:pic>
        <p:nvPicPr>
          <p:cNvPr id="66564" name="Picture 5" descr="1"/>
          <p:cNvPicPr>
            <a:picLocks noChangeAspect="1" noChangeArrowheads="1"/>
          </p:cNvPicPr>
          <p:nvPr/>
        </p:nvPicPr>
        <p:blipFill>
          <a:blip r:embed="rId3"/>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8371">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837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3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endParaRPr lang="zh-CN" altLang="en-US"/>
          </a:p>
        </p:txBody>
      </p:sp>
      <p:sp>
        <p:nvSpPr>
          <p:cNvPr id="297987" name="Rectangle 3"/>
          <p:cNvSpPr>
            <a:spLocks noGrp="1" noChangeArrowheads="1"/>
          </p:cNvSpPr>
          <p:nvPr>
            <p:ph type="body" idx="1"/>
          </p:nvPr>
        </p:nvSpPr>
        <p:spPr/>
        <p:txBody>
          <a:bodyPr/>
          <a:lstStyle/>
          <a:p>
            <a:pPr eaLnBrk="1" hangingPunct="1">
              <a:lnSpc>
                <a:spcPct val="90000"/>
              </a:lnSpc>
              <a:defRPr/>
            </a:pPr>
            <a:r>
              <a:rPr lang="en-US" altLang="zh-CN" dirty="0"/>
              <a:t>6</a:t>
            </a:r>
            <a:r>
              <a:rPr lang="zh-CN" altLang="en-US" dirty="0"/>
              <a:t>、启动新内核</a:t>
            </a:r>
          </a:p>
          <a:p>
            <a:pPr lvl="1" eaLnBrk="1" hangingPunct="1">
              <a:lnSpc>
                <a:spcPct val="90000"/>
              </a:lnSpc>
              <a:defRPr/>
            </a:pPr>
            <a:r>
              <a:rPr lang="en-US" altLang="zh-CN" dirty="0"/>
              <a:t>cp </a:t>
            </a:r>
            <a:r>
              <a:rPr lang="en-US" altLang="zh-CN" dirty="0" err="1">
                <a:solidFill>
                  <a:srgbClr val="FF0000"/>
                </a:solidFill>
              </a:rPr>
              <a:t>bzImage</a:t>
            </a:r>
            <a:r>
              <a:rPr lang="en-US" altLang="zh-CN" dirty="0"/>
              <a:t> /boot/</a:t>
            </a:r>
            <a:r>
              <a:rPr lang="en-US" altLang="zh-CN" dirty="0" err="1">
                <a:solidFill>
                  <a:srgbClr val="FF0000"/>
                </a:solidFill>
              </a:rPr>
              <a:t>bzImage</a:t>
            </a:r>
            <a:r>
              <a:rPr lang="en-US" altLang="zh-CN" sz="2400" dirty="0"/>
              <a:t> </a:t>
            </a:r>
          </a:p>
          <a:p>
            <a:pPr lvl="1" eaLnBrk="1" hangingPunct="1">
              <a:lnSpc>
                <a:spcPct val="90000"/>
              </a:lnSpc>
              <a:defRPr/>
            </a:pPr>
            <a:r>
              <a:rPr lang="en-US" altLang="zh-CN" dirty="0"/>
              <a:t>LILO</a:t>
            </a:r>
            <a:endParaRPr lang="en-US" altLang="zh-CN" dirty="0">
              <a:solidFill>
                <a:srgbClr val="FF0000"/>
              </a:solidFill>
            </a:endParaRPr>
          </a:p>
          <a:p>
            <a:pPr lvl="2" eaLnBrk="1" hangingPunct="1">
              <a:lnSpc>
                <a:spcPct val="90000"/>
              </a:lnSpc>
              <a:defRPr/>
            </a:pPr>
            <a:r>
              <a:rPr lang="zh-CN" altLang="en-US" dirty="0"/>
              <a:t>配置</a:t>
            </a:r>
            <a:r>
              <a:rPr lang="en-US" altLang="zh-CN" dirty="0">
                <a:solidFill>
                  <a:srgbClr val="FF0000"/>
                </a:solidFill>
              </a:rPr>
              <a:t>/etc/</a:t>
            </a:r>
            <a:r>
              <a:rPr lang="en-US" altLang="zh-CN" dirty="0" err="1">
                <a:solidFill>
                  <a:srgbClr val="FF0000"/>
                </a:solidFill>
              </a:rPr>
              <a:t>lilo.conf</a:t>
            </a:r>
            <a:endParaRPr lang="en-US" altLang="zh-CN" dirty="0">
              <a:solidFill>
                <a:srgbClr val="FF0000"/>
              </a:solidFill>
            </a:endParaRPr>
          </a:p>
          <a:p>
            <a:pPr lvl="2" eaLnBrk="1" hangingPunct="1">
              <a:lnSpc>
                <a:spcPct val="90000"/>
              </a:lnSpc>
              <a:buFont typeface="Wingdings" pitchFamily="2" charset="2"/>
              <a:buNone/>
              <a:defRPr/>
            </a:pPr>
            <a:r>
              <a:rPr lang="en-US" altLang="zh-CN" sz="2400" dirty="0"/>
              <a:t>image=/boot/</a:t>
            </a:r>
            <a:r>
              <a:rPr lang="en-US" altLang="zh-CN" sz="2400" dirty="0" err="1"/>
              <a:t>bzImage</a:t>
            </a:r>
            <a:endParaRPr lang="en-US" altLang="zh-CN" sz="2400" dirty="0"/>
          </a:p>
          <a:p>
            <a:pPr lvl="2" eaLnBrk="1" hangingPunct="1">
              <a:lnSpc>
                <a:spcPct val="90000"/>
              </a:lnSpc>
              <a:buFont typeface="Wingdings" pitchFamily="2" charset="2"/>
              <a:buNone/>
              <a:defRPr/>
            </a:pPr>
            <a:r>
              <a:rPr lang="en-US" altLang="zh-CN" sz="2400" dirty="0"/>
              <a:t>label=</a:t>
            </a:r>
            <a:r>
              <a:rPr lang="en-US" altLang="zh-CN" sz="2400" dirty="0" err="1"/>
              <a:t>newLinux</a:t>
            </a:r>
            <a:r>
              <a:rPr lang="en-US" altLang="zh-CN" sz="2400" dirty="0"/>
              <a:t> build by Zhang San Feb.28, 2012</a:t>
            </a:r>
          </a:p>
          <a:p>
            <a:pPr lvl="2" eaLnBrk="1" hangingPunct="1">
              <a:lnSpc>
                <a:spcPct val="90000"/>
              </a:lnSpc>
              <a:defRPr/>
            </a:pPr>
            <a:r>
              <a:rPr lang="zh-CN" altLang="en-US" sz="2400" dirty="0">
                <a:effectLst>
                  <a:outerShdw blurRad="38100" dist="38100" dir="2700000" algn="tl">
                    <a:srgbClr val="C0C0C0"/>
                  </a:outerShdw>
                </a:effectLst>
              </a:rPr>
              <a:t>命令 </a:t>
            </a:r>
            <a:r>
              <a:rPr lang="en-US" altLang="zh-CN" sz="2400" dirty="0">
                <a:effectLst>
                  <a:outerShdw blurRad="38100" dist="38100" dir="2700000" algn="tl">
                    <a:srgbClr val="C0C0C0"/>
                  </a:outerShdw>
                </a:effectLst>
              </a:rPr>
              <a:t>#</a:t>
            </a:r>
            <a:r>
              <a:rPr lang="en-US" altLang="zh-CN" sz="2400" dirty="0" err="1">
                <a:solidFill>
                  <a:srgbClr val="FF0000"/>
                </a:solidFill>
                <a:effectLst>
                  <a:outerShdw blurRad="38100" dist="38100" dir="2700000" algn="tl">
                    <a:srgbClr val="C0C0C0"/>
                  </a:outerShdw>
                </a:effectLst>
              </a:rPr>
              <a:t>lilo</a:t>
            </a:r>
            <a:r>
              <a:rPr lang="en-US" altLang="zh-CN" sz="2400" dirty="0">
                <a:solidFill>
                  <a:srgbClr val="FF0000"/>
                </a:solidFill>
                <a:effectLst>
                  <a:outerShdw blurRad="38100" dist="38100" dir="2700000" algn="tl">
                    <a:srgbClr val="C0C0C0"/>
                  </a:outerShdw>
                </a:effectLst>
              </a:rPr>
              <a:t> </a:t>
            </a:r>
            <a:r>
              <a:rPr lang="en-US" altLang="zh-CN" sz="2400" dirty="0">
                <a:effectLst>
                  <a:outerShdw blurRad="38100" dist="38100" dir="2700000" algn="tl">
                    <a:srgbClr val="C0C0C0"/>
                  </a:outerShdw>
                </a:effectLst>
              </a:rPr>
              <a:t>    </a:t>
            </a:r>
            <a:r>
              <a:rPr lang="zh-CN" altLang="en-US" sz="2400" dirty="0">
                <a:effectLst>
                  <a:outerShdw blurRad="38100" dist="38100" dir="2700000" algn="tl">
                    <a:srgbClr val="C0C0C0"/>
                  </a:outerShdw>
                </a:effectLst>
              </a:rPr>
              <a:t>使配置生效</a:t>
            </a:r>
            <a:endParaRPr lang="zh-CN" altLang="en-US" dirty="0">
              <a:solidFill>
                <a:srgbClr val="FF0000"/>
              </a:solidFill>
            </a:endParaRPr>
          </a:p>
          <a:p>
            <a:pPr lvl="1" eaLnBrk="1" hangingPunct="1">
              <a:lnSpc>
                <a:spcPct val="90000"/>
              </a:lnSpc>
              <a:defRPr/>
            </a:pPr>
            <a:r>
              <a:rPr lang="en-US" altLang="zh-CN" dirty="0"/>
              <a:t>GRUB (</a:t>
            </a:r>
            <a:r>
              <a:rPr lang="zh-CN" altLang="en-US" dirty="0"/>
              <a:t>与发行版本有关</a:t>
            </a:r>
            <a:r>
              <a:rPr lang="en-US" altLang="zh-CN" dirty="0"/>
              <a:t>)</a:t>
            </a:r>
          </a:p>
          <a:p>
            <a:pPr lvl="2" eaLnBrk="1" hangingPunct="1">
              <a:lnSpc>
                <a:spcPct val="90000"/>
              </a:lnSpc>
              <a:defRPr/>
            </a:pPr>
            <a:r>
              <a:rPr lang="zh-CN" altLang="en-US" dirty="0"/>
              <a:t>配置</a:t>
            </a:r>
            <a:r>
              <a:rPr lang="en-US" altLang="zh-CN" dirty="0">
                <a:solidFill>
                  <a:srgbClr val="FF3300"/>
                </a:solidFill>
              </a:rPr>
              <a:t>/boot/grub/</a:t>
            </a:r>
            <a:r>
              <a:rPr lang="en-US" altLang="zh-CN" dirty="0" err="1">
                <a:solidFill>
                  <a:srgbClr val="FF3300"/>
                </a:solidFill>
              </a:rPr>
              <a:t>grub.conf</a:t>
            </a:r>
            <a:endParaRPr lang="en-US" altLang="zh-CN" dirty="0">
              <a:solidFill>
                <a:srgbClr val="FF3300"/>
              </a:solidFill>
            </a:endParaRPr>
          </a:p>
          <a:p>
            <a:pPr lvl="2" eaLnBrk="1" hangingPunct="1">
              <a:lnSpc>
                <a:spcPct val="90000"/>
              </a:lnSpc>
              <a:buFont typeface="Wingdings" pitchFamily="2" charset="2"/>
              <a:buNone/>
              <a:defRPr/>
            </a:pPr>
            <a:r>
              <a:rPr lang="en-US" altLang="zh-CN" sz="2400" dirty="0"/>
              <a:t>title </a:t>
            </a:r>
            <a:r>
              <a:rPr lang="en-US" altLang="zh-CN" sz="2400" dirty="0" err="1"/>
              <a:t>newLinux</a:t>
            </a:r>
            <a:r>
              <a:rPr lang="en-US" altLang="zh-CN" sz="2400" dirty="0"/>
              <a:t> build by Zhang San Feb.28, 2012</a:t>
            </a:r>
            <a:endParaRPr lang="zh-CN" altLang="en-US" sz="2400" dirty="0"/>
          </a:p>
          <a:p>
            <a:pPr lvl="2" eaLnBrk="1" hangingPunct="1">
              <a:lnSpc>
                <a:spcPct val="90000"/>
              </a:lnSpc>
              <a:buFont typeface="Wingdings" pitchFamily="2" charset="2"/>
              <a:buNone/>
              <a:defRPr/>
            </a:pPr>
            <a:r>
              <a:rPr lang="en-US" altLang="zh-CN" sz="2400" dirty="0"/>
              <a:t>root (hd0,1)</a:t>
            </a:r>
          </a:p>
          <a:p>
            <a:pPr lvl="2" eaLnBrk="1" hangingPunct="1">
              <a:lnSpc>
                <a:spcPct val="90000"/>
              </a:lnSpc>
              <a:buFont typeface="Wingdings" pitchFamily="2" charset="2"/>
              <a:buNone/>
              <a:defRPr/>
            </a:pPr>
            <a:r>
              <a:rPr lang="en-US" altLang="zh-CN" sz="2400" dirty="0"/>
              <a:t>kernel /boot/</a:t>
            </a:r>
            <a:r>
              <a:rPr lang="en-US" altLang="zh-CN" sz="2400" dirty="0" err="1"/>
              <a:t>bzImage</a:t>
            </a:r>
            <a:r>
              <a:rPr lang="en-US" altLang="zh-CN" sz="2400" dirty="0"/>
              <a:t> </a:t>
            </a:r>
            <a:r>
              <a:rPr lang="en-US" altLang="zh-CN" sz="2400" dirty="0" err="1"/>
              <a:t>ro</a:t>
            </a:r>
            <a:r>
              <a:rPr lang="en-US" altLang="zh-CN" sz="2400" dirty="0"/>
              <a:t> root=/dev/hda2</a:t>
            </a:r>
          </a:p>
        </p:txBody>
      </p:sp>
      <p:sp>
        <p:nvSpPr>
          <p:cNvPr id="67588" name="Rectangle 4"/>
          <p:cNvSpPr>
            <a:spLocks noChangeArrowheads="1"/>
          </p:cNvSpPr>
          <p:nvPr/>
        </p:nvSpPr>
        <p:spPr bwMode="auto">
          <a:xfrm>
            <a:off x="1439863" y="2686050"/>
            <a:ext cx="7129462" cy="719138"/>
          </a:xfrm>
          <a:prstGeom prst="rect">
            <a:avLst/>
          </a:prstGeom>
          <a:solidFill>
            <a:srgbClr val="FF0000">
              <a:alpha val="39999"/>
            </a:srgbClr>
          </a:solidFill>
          <a:ln w="9525" algn="ctr">
            <a:solidFill>
              <a:srgbClr val="FF0000"/>
            </a:solidFill>
            <a:miter lim="800000"/>
            <a:headEnd/>
            <a:tailEnd/>
          </a:ln>
        </p:spPr>
        <p:txBody>
          <a:bodyPr wrap="none" anchor="ctr"/>
          <a:lstStyle/>
          <a:p>
            <a:pPr>
              <a:spcBef>
                <a:spcPct val="20000"/>
              </a:spcBef>
              <a:buFontTx/>
              <a:buChar char="•"/>
            </a:pPr>
            <a:endParaRPr lang="zh-CN" altLang="en-US"/>
          </a:p>
        </p:txBody>
      </p:sp>
      <p:sp>
        <p:nvSpPr>
          <p:cNvPr id="67589" name="Rectangle 5"/>
          <p:cNvSpPr>
            <a:spLocks noChangeArrowheads="1"/>
          </p:cNvSpPr>
          <p:nvPr/>
        </p:nvSpPr>
        <p:spPr bwMode="auto">
          <a:xfrm>
            <a:off x="1439863" y="4772025"/>
            <a:ext cx="7129462" cy="1152525"/>
          </a:xfrm>
          <a:prstGeom prst="rect">
            <a:avLst/>
          </a:prstGeom>
          <a:solidFill>
            <a:srgbClr val="FF0000">
              <a:alpha val="39999"/>
            </a:srgbClr>
          </a:solidFill>
          <a:ln w="9525" algn="ctr">
            <a:solidFill>
              <a:srgbClr val="FF0000"/>
            </a:solidFill>
            <a:miter lim="800000"/>
            <a:headEnd/>
            <a:tailEnd/>
          </a:ln>
        </p:spPr>
        <p:txBody>
          <a:bodyPr wrap="none" anchor="ctr"/>
          <a:lstStyle/>
          <a:p>
            <a:pPr>
              <a:spcBef>
                <a:spcPct val="20000"/>
              </a:spcBef>
              <a:buFontTx/>
              <a:buChar char="•"/>
            </a:pPr>
            <a:endParaRPr lang="zh-CN" altLang="en-US"/>
          </a:p>
        </p:txBody>
      </p:sp>
      <p:pic>
        <p:nvPicPr>
          <p:cNvPr id="67590" name="Picture 6" descr="1"/>
          <p:cNvPicPr>
            <a:picLocks noChangeAspect="1" noChangeArrowheads="1"/>
          </p:cNvPicPr>
          <p:nvPr/>
        </p:nvPicPr>
        <p:blipFill>
          <a:blip r:embed="rId3"/>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参考网址</a:t>
            </a:r>
            <a:endParaRPr lang="en-US" altLang="zh-CN" dirty="0"/>
          </a:p>
          <a:p>
            <a:pPr lvl="1"/>
            <a:r>
              <a:rPr lang="en-US" altLang="zh-CN" dirty="0"/>
              <a:t>http://blog.csdn.net/xiaocainiaoshangxiao/article/details/21931801 </a:t>
            </a:r>
            <a:r>
              <a:rPr lang="zh-CN" altLang="en-US" dirty="0"/>
              <a:t>   </a:t>
            </a:r>
            <a:r>
              <a:rPr lang="en-US" altLang="zh-CN" dirty="0">
                <a:solidFill>
                  <a:srgbClr val="FF0000"/>
                </a:solidFill>
              </a:rPr>
              <a:t>ubuntu12.04</a:t>
            </a:r>
            <a:r>
              <a:rPr lang="zh-CN" altLang="en-US" dirty="0">
                <a:solidFill>
                  <a:srgbClr val="FF0000"/>
                </a:solidFill>
              </a:rPr>
              <a:t>的系统</a:t>
            </a:r>
            <a:r>
              <a:rPr lang="en-US" altLang="zh-CN" dirty="0">
                <a:solidFill>
                  <a:srgbClr val="FF0000"/>
                </a:solidFill>
              </a:rPr>
              <a:t>,Linux 2.6.30</a:t>
            </a:r>
          </a:p>
          <a:p>
            <a:pPr lvl="1"/>
            <a:r>
              <a:rPr lang="en-US" altLang="zh-CN" dirty="0"/>
              <a:t>http://www.linuxidc.com/Linux/2011-01/31456.htm </a:t>
            </a:r>
            <a:r>
              <a:rPr lang="en-US" altLang="zh-CN" dirty="0">
                <a:solidFill>
                  <a:srgbClr val="FF0000"/>
                </a:solidFill>
              </a:rPr>
              <a:t>Fedora</a:t>
            </a:r>
            <a:r>
              <a:rPr lang="zh-CN" altLang="en-US" dirty="0">
                <a:solidFill>
                  <a:srgbClr val="FF0000"/>
                </a:solidFill>
              </a:rPr>
              <a:t>下内核编译</a:t>
            </a:r>
            <a:endParaRPr lang="en-US" altLang="zh-CN" dirty="0">
              <a:solidFill>
                <a:srgbClr val="FF0000"/>
              </a:solidFill>
            </a:endParaRPr>
          </a:p>
          <a:p>
            <a:pPr lvl="1"/>
            <a:r>
              <a:rPr lang="en-US" altLang="zh-CN" dirty="0"/>
              <a:t>http://www.2cto.com/os/201204/125945.html  </a:t>
            </a:r>
            <a:r>
              <a:rPr lang="en-US" altLang="zh-CN" b="1" dirty="0">
                <a:solidFill>
                  <a:srgbClr val="FF0000"/>
                </a:solidFill>
              </a:rPr>
              <a:t>fedora</a:t>
            </a:r>
            <a:r>
              <a:rPr lang="zh-CN" altLang="en-US" b="1" dirty="0">
                <a:solidFill>
                  <a:srgbClr val="FF0000"/>
                </a:solidFill>
              </a:rPr>
              <a:t>内核更新（安装及卸载）</a:t>
            </a:r>
            <a:endParaRPr lang="en-US" altLang="zh-CN" dirty="0">
              <a:solidFill>
                <a:srgbClr val="FF0000"/>
              </a:solidFill>
            </a:endParaRPr>
          </a:p>
        </p:txBody>
      </p:sp>
    </p:spTree>
    <p:extLst>
      <p:ext uri="{BB962C8B-B14F-4D97-AF65-F5344CB8AC3E}">
        <p14:creationId xmlns:p14="http://schemas.microsoft.com/office/powerpoint/2010/main" val="3871739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p:txBody>
          <a:bodyPr/>
          <a:lstStyle/>
          <a:p>
            <a:pPr eaLnBrk="1" hangingPunct="1"/>
            <a:r>
              <a:rPr lang="zh-CN" altLang="en-US"/>
              <a:t>课后作业</a:t>
            </a:r>
            <a:r>
              <a:rPr lang="en-US" altLang="zh-CN"/>
              <a:t>1</a:t>
            </a:r>
            <a:r>
              <a:rPr lang="zh-CN" altLang="en-US"/>
              <a:t>：</a:t>
            </a:r>
            <a:endParaRPr lang="en-US" altLang="zh-CN"/>
          </a:p>
        </p:txBody>
      </p:sp>
      <p:sp>
        <p:nvSpPr>
          <p:cNvPr id="68611" name="Rectangle 3"/>
          <p:cNvSpPr>
            <a:spLocks noGrp="1" noChangeArrowheads="1"/>
          </p:cNvSpPr>
          <p:nvPr>
            <p:ph type="body" idx="1"/>
          </p:nvPr>
        </p:nvSpPr>
        <p:spPr/>
        <p:txBody>
          <a:bodyPr/>
          <a:lstStyle/>
          <a:p>
            <a:pPr eaLnBrk="1" hangingPunct="1"/>
            <a:r>
              <a:rPr lang="zh-CN" altLang="en-US" dirty="0"/>
              <a:t>在</a:t>
            </a:r>
            <a:r>
              <a:rPr lang="en-US" altLang="zh-CN" dirty="0"/>
              <a:t>Fedora/</a:t>
            </a:r>
            <a:r>
              <a:rPr lang="en-US" altLang="zh-CN" dirty="0" err="1"/>
              <a:t>Ubantu</a:t>
            </a:r>
            <a:r>
              <a:rPr lang="zh-CN" altLang="en-US" dirty="0"/>
              <a:t>中如何编译一个新的内核？请按“</a:t>
            </a:r>
            <a:r>
              <a:rPr lang="en-US" altLang="zh-CN" dirty="0"/>
              <a:t>STEP BY STEP</a:t>
            </a:r>
            <a:r>
              <a:rPr lang="zh-CN" altLang="en-US" dirty="0"/>
              <a:t>”的标准写出全过程。先介绍</a:t>
            </a:r>
            <a:r>
              <a:rPr lang="en-US" altLang="zh-CN" dirty="0"/>
              <a:t>Fedora</a:t>
            </a:r>
            <a:r>
              <a:rPr lang="zh-CN" altLang="en-US" dirty="0"/>
              <a:t>的版本，从网上下载新的内核源代码开始，写出其具体过程，包括每一个命令的使用。</a:t>
            </a:r>
          </a:p>
          <a:p>
            <a:pPr lvl="1" eaLnBrk="1" hangingPunct="1"/>
            <a:r>
              <a:rPr lang="zh-CN" altLang="en-US" dirty="0"/>
              <a:t>提交</a:t>
            </a:r>
            <a:r>
              <a:rPr lang="en-US" altLang="zh-CN" dirty="0"/>
              <a:t>PPT</a:t>
            </a:r>
            <a:r>
              <a:rPr lang="zh-CN" altLang="en-US" dirty="0"/>
              <a:t>文件（含有上述过程的描述文字和截图）</a:t>
            </a:r>
          </a:p>
          <a:p>
            <a:pPr lvl="1" eaLnBrk="1" hangingPunct="1"/>
            <a:r>
              <a:rPr lang="zh-CN" altLang="en-US" dirty="0"/>
              <a:t>下周同一时间抽查若</a:t>
            </a:r>
            <a:r>
              <a:rPr lang="en-US" altLang="zh-CN" dirty="0"/>
              <a:t>2</a:t>
            </a:r>
            <a:r>
              <a:rPr lang="zh-CN" altLang="en-US" dirty="0"/>
              <a:t>名学生上台汇报（</a:t>
            </a:r>
            <a:r>
              <a:rPr lang="en-US" altLang="zh-CN" dirty="0"/>
              <a:t>8</a:t>
            </a:r>
            <a:r>
              <a:rPr lang="zh-CN" altLang="en-US" dirty="0"/>
              <a:t>分钟）。</a:t>
            </a:r>
          </a:p>
          <a:p>
            <a:pPr lvl="2" eaLnBrk="1" hangingPunct="1"/>
            <a:r>
              <a:rPr lang="zh-CN" altLang="en-US" dirty="0">
                <a:hlinkClick r:id="rId3"/>
              </a:rPr>
              <a:t>请提前将</a:t>
            </a:r>
            <a:r>
              <a:rPr lang="en-US" altLang="zh-CN" dirty="0">
                <a:hlinkClick r:id="rId3"/>
              </a:rPr>
              <a:t>PPT</a:t>
            </a:r>
            <a:r>
              <a:rPr lang="zh-CN" altLang="en-US" dirty="0">
                <a:hlinkClick r:id="rId3"/>
              </a:rPr>
              <a:t>压缩发到</a:t>
            </a:r>
            <a:r>
              <a:rPr lang="en-US" altLang="zh-CN" dirty="0">
                <a:hlinkClick r:id="rId3"/>
              </a:rPr>
              <a:t>OSCourse@163.com</a:t>
            </a:r>
            <a:endParaRPr lang="en-US" altLang="zh-CN" dirty="0"/>
          </a:p>
          <a:p>
            <a:pPr lvl="2" eaLnBrk="1" hangingPunct="1"/>
            <a:r>
              <a:rPr lang="en-US" altLang="zh-CN" dirty="0"/>
              <a:t>PPT</a:t>
            </a:r>
            <a:r>
              <a:rPr lang="zh-CN" altLang="en-US" dirty="0"/>
              <a:t>首页注明：作业题目，姓名，班级，日期</a:t>
            </a:r>
            <a:endParaRPr lang="en-US" altLang="zh-CN" dirty="0"/>
          </a:p>
          <a:p>
            <a:pPr lvl="2" eaLnBrk="1" hangingPunct="1"/>
            <a:r>
              <a:rPr lang="zh-CN" altLang="en-US" dirty="0"/>
              <a:t>老师课前临时从邮箱下载邮件，学生上台汇报</a:t>
            </a:r>
            <a:endParaRPr lang="en-US" altLang="zh-CN" dirty="0"/>
          </a:p>
          <a:p>
            <a:pPr lvl="2" eaLnBrk="1" hangingPunct="1"/>
            <a:r>
              <a:rPr lang="zh-CN" altLang="en-US" b="1" dirty="0">
                <a:solidFill>
                  <a:srgbClr val="FF0000"/>
                </a:solidFill>
              </a:rPr>
              <a:t>若愿主动汇报，请邮件主题注明：</a:t>
            </a:r>
            <a:r>
              <a:rPr lang="en-US" altLang="zh-CN" b="1" dirty="0">
                <a:solidFill>
                  <a:srgbClr val="FF0000"/>
                </a:solidFill>
              </a:rPr>
              <a:t>【</a:t>
            </a:r>
            <a:r>
              <a:rPr lang="zh-CN" altLang="en-US" b="1" dirty="0">
                <a:solidFill>
                  <a:srgbClr val="FF0000"/>
                </a:solidFill>
              </a:rPr>
              <a:t>申请汇报</a:t>
            </a:r>
            <a:r>
              <a:rPr lang="en-US" altLang="zh-CN" b="1" dirty="0">
                <a:solidFill>
                  <a:srgbClr val="FF0000"/>
                </a:solidFill>
              </a:rPr>
              <a:t>】</a:t>
            </a:r>
          </a:p>
          <a:p>
            <a:pPr lvl="2" eaLnBrk="1" hangingPunct="1"/>
            <a:r>
              <a:rPr lang="zh-CN" altLang="en-US" b="1" dirty="0">
                <a:solidFill>
                  <a:srgbClr val="FF0000"/>
                </a:solidFill>
              </a:rPr>
              <a:t>缺交按缺勤</a:t>
            </a:r>
            <a:r>
              <a:rPr lang="en-US" altLang="zh-CN" b="1" dirty="0">
                <a:solidFill>
                  <a:srgbClr val="FF0000"/>
                </a:solidFill>
              </a:rPr>
              <a:t>1</a:t>
            </a:r>
            <a:r>
              <a:rPr lang="zh-CN" altLang="en-US" b="1" dirty="0">
                <a:solidFill>
                  <a:srgbClr val="FF0000"/>
                </a:solidFill>
              </a:rPr>
              <a:t>次算。</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9634" name="Line 2"/>
          <p:cNvSpPr>
            <a:spLocks noChangeShapeType="1"/>
          </p:cNvSpPr>
          <p:nvPr/>
        </p:nvSpPr>
        <p:spPr bwMode="auto">
          <a:xfrm>
            <a:off x="0" y="3562350"/>
            <a:ext cx="10080625" cy="0"/>
          </a:xfrm>
          <a:prstGeom prst="line">
            <a:avLst/>
          </a:prstGeom>
          <a:noFill/>
          <a:ln w="19050">
            <a:solidFill>
              <a:srgbClr val="666699"/>
            </a:solidFill>
            <a:round/>
            <a:headEnd/>
            <a:tailEnd/>
          </a:ln>
        </p:spPr>
        <p:txBody>
          <a:bodyPr/>
          <a:lstStyle/>
          <a:p>
            <a:endParaRPr lang="zh-CN" altLang="en-US"/>
          </a:p>
        </p:txBody>
      </p:sp>
      <p:grpSp>
        <p:nvGrpSpPr>
          <p:cNvPr id="2" name="Group 3"/>
          <p:cNvGrpSpPr>
            <a:grpSpLocks/>
          </p:cNvGrpSpPr>
          <p:nvPr/>
        </p:nvGrpSpPr>
        <p:grpSpPr bwMode="auto">
          <a:xfrm>
            <a:off x="0" y="2636838"/>
            <a:ext cx="10080625" cy="909637"/>
            <a:chOff x="0" y="1661"/>
            <a:chExt cx="6350" cy="573"/>
          </a:xfrm>
        </p:grpSpPr>
        <p:sp>
          <p:nvSpPr>
            <p:cNvPr id="69745" name="Rectangle 4"/>
            <p:cNvSpPr>
              <a:spLocks noChangeArrowheads="1"/>
            </p:cNvSpPr>
            <p:nvPr/>
          </p:nvSpPr>
          <p:spPr bwMode="auto">
            <a:xfrm>
              <a:off x="0" y="1661"/>
              <a:ext cx="6349" cy="573"/>
            </a:xfrm>
            <a:prstGeom prst="rect">
              <a:avLst/>
            </a:prstGeom>
            <a:solidFill>
              <a:srgbClr val="3A8CE7"/>
            </a:solidFill>
            <a:ln w="9525">
              <a:noFill/>
              <a:miter lim="800000"/>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46" name="Line 5"/>
            <p:cNvSpPr>
              <a:spLocks noChangeShapeType="1"/>
            </p:cNvSpPr>
            <p:nvPr/>
          </p:nvSpPr>
          <p:spPr bwMode="auto">
            <a:xfrm>
              <a:off x="0" y="1766"/>
              <a:ext cx="6350" cy="0"/>
            </a:xfrm>
            <a:prstGeom prst="line">
              <a:avLst/>
            </a:prstGeom>
            <a:noFill/>
            <a:ln w="19050">
              <a:solidFill>
                <a:srgbClr val="FFFFFF"/>
              </a:solidFill>
              <a:round/>
              <a:headEnd/>
              <a:tailEnd/>
            </a:ln>
          </p:spPr>
          <p:txBody>
            <a:bodyPr/>
            <a:lstStyle/>
            <a:p>
              <a:endParaRPr lang="zh-CN" altLang="en-US"/>
            </a:p>
          </p:txBody>
        </p:sp>
      </p:grpSp>
      <p:grpSp>
        <p:nvGrpSpPr>
          <p:cNvPr id="3" name="Group 6"/>
          <p:cNvGrpSpPr>
            <a:grpSpLocks/>
          </p:cNvGrpSpPr>
          <p:nvPr/>
        </p:nvGrpSpPr>
        <p:grpSpPr bwMode="auto">
          <a:xfrm>
            <a:off x="71438" y="80963"/>
            <a:ext cx="2228850" cy="6680200"/>
            <a:chOff x="45" y="51"/>
            <a:chExt cx="1404" cy="4208"/>
          </a:xfrm>
        </p:grpSpPr>
        <p:sp>
          <p:nvSpPr>
            <p:cNvPr id="69638" name="Oval 7"/>
            <p:cNvSpPr>
              <a:spLocks noChangeArrowheads="1"/>
            </p:cNvSpPr>
            <p:nvPr/>
          </p:nvSpPr>
          <p:spPr bwMode="auto">
            <a:xfrm>
              <a:off x="635" y="225"/>
              <a:ext cx="225" cy="224"/>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39" name="Oval 8"/>
            <p:cNvSpPr>
              <a:spLocks noChangeArrowheads="1"/>
            </p:cNvSpPr>
            <p:nvPr/>
          </p:nvSpPr>
          <p:spPr bwMode="auto">
            <a:xfrm>
              <a:off x="340" y="225"/>
              <a:ext cx="225" cy="224"/>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40" name="Oval 9"/>
            <p:cNvSpPr>
              <a:spLocks noChangeArrowheads="1"/>
            </p:cNvSpPr>
            <p:nvPr/>
          </p:nvSpPr>
          <p:spPr bwMode="auto">
            <a:xfrm>
              <a:off x="45" y="225"/>
              <a:ext cx="224" cy="224"/>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41" name="Oval 10"/>
            <p:cNvSpPr>
              <a:spLocks noChangeArrowheads="1"/>
            </p:cNvSpPr>
            <p:nvPr/>
          </p:nvSpPr>
          <p:spPr bwMode="auto">
            <a:xfrm>
              <a:off x="1225" y="225"/>
              <a:ext cx="224" cy="224"/>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42" name="Oval 11"/>
            <p:cNvSpPr>
              <a:spLocks noChangeArrowheads="1"/>
            </p:cNvSpPr>
            <p:nvPr/>
          </p:nvSpPr>
          <p:spPr bwMode="auto">
            <a:xfrm>
              <a:off x="930" y="225"/>
              <a:ext cx="224" cy="224"/>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43" name="Oval 12"/>
            <p:cNvSpPr>
              <a:spLocks noChangeArrowheads="1"/>
            </p:cNvSpPr>
            <p:nvPr/>
          </p:nvSpPr>
          <p:spPr bwMode="auto">
            <a:xfrm>
              <a:off x="691" y="52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44" name="Oval 13"/>
            <p:cNvSpPr>
              <a:spLocks noChangeArrowheads="1"/>
            </p:cNvSpPr>
            <p:nvPr/>
          </p:nvSpPr>
          <p:spPr bwMode="auto">
            <a:xfrm>
              <a:off x="396" y="524"/>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45" name="Oval 14"/>
            <p:cNvSpPr>
              <a:spLocks noChangeArrowheads="1"/>
            </p:cNvSpPr>
            <p:nvPr/>
          </p:nvSpPr>
          <p:spPr bwMode="auto">
            <a:xfrm>
              <a:off x="101" y="52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46" name="Oval 15"/>
            <p:cNvSpPr>
              <a:spLocks noChangeArrowheads="1"/>
            </p:cNvSpPr>
            <p:nvPr/>
          </p:nvSpPr>
          <p:spPr bwMode="auto">
            <a:xfrm>
              <a:off x="1281" y="52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47" name="Oval 16"/>
            <p:cNvSpPr>
              <a:spLocks noChangeArrowheads="1"/>
            </p:cNvSpPr>
            <p:nvPr/>
          </p:nvSpPr>
          <p:spPr bwMode="auto">
            <a:xfrm>
              <a:off x="986" y="52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48" name="Oval 17"/>
            <p:cNvSpPr>
              <a:spLocks noChangeArrowheads="1"/>
            </p:cNvSpPr>
            <p:nvPr/>
          </p:nvSpPr>
          <p:spPr bwMode="auto">
            <a:xfrm>
              <a:off x="672" y="73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49" name="Oval 18"/>
            <p:cNvSpPr>
              <a:spLocks noChangeArrowheads="1"/>
            </p:cNvSpPr>
            <p:nvPr/>
          </p:nvSpPr>
          <p:spPr bwMode="auto">
            <a:xfrm>
              <a:off x="377" y="73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50" name="Oval 19"/>
            <p:cNvSpPr>
              <a:spLocks noChangeArrowheads="1"/>
            </p:cNvSpPr>
            <p:nvPr/>
          </p:nvSpPr>
          <p:spPr bwMode="auto">
            <a:xfrm>
              <a:off x="82" y="735"/>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51" name="Oval 20"/>
            <p:cNvSpPr>
              <a:spLocks noChangeArrowheads="1"/>
            </p:cNvSpPr>
            <p:nvPr/>
          </p:nvSpPr>
          <p:spPr bwMode="auto">
            <a:xfrm>
              <a:off x="1262" y="735"/>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52" name="Oval 21"/>
            <p:cNvSpPr>
              <a:spLocks noChangeArrowheads="1"/>
            </p:cNvSpPr>
            <p:nvPr/>
          </p:nvSpPr>
          <p:spPr bwMode="auto">
            <a:xfrm>
              <a:off x="967" y="73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53" name="Oval 22"/>
            <p:cNvSpPr>
              <a:spLocks noChangeArrowheads="1"/>
            </p:cNvSpPr>
            <p:nvPr/>
          </p:nvSpPr>
          <p:spPr bwMode="auto">
            <a:xfrm>
              <a:off x="635" y="1164"/>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54" name="Oval 23"/>
            <p:cNvSpPr>
              <a:spLocks noChangeArrowheads="1"/>
            </p:cNvSpPr>
            <p:nvPr/>
          </p:nvSpPr>
          <p:spPr bwMode="auto">
            <a:xfrm>
              <a:off x="340" y="1164"/>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55" name="Oval 24"/>
            <p:cNvSpPr>
              <a:spLocks noChangeArrowheads="1"/>
            </p:cNvSpPr>
            <p:nvPr/>
          </p:nvSpPr>
          <p:spPr bwMode="auto">
            <a:xfrm>
              <a:off x="45" y="1164"/>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56" name="Oval 25"/>
            <p:cNvSpPr>
              <a:spLocks noChangeArrowheads="1"/>
            </p:cNvSpPr>
            <p:nvPr/>
          </p:nvSpPr>
          <p:spPr bwMode="auto">
            <a:xfrm>
              <a:off x="1225" y="1164"/>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57" name="Oval 26"/>
            <p:cNvSpPr>
              <a:spLocks noChangeArrowheads="1"/>
            </p:cNvSpPr>
            <p:nvPr/>
          </p:nvSpPr>
          <p:spPr bwMode="auto">
            <a:xfrm>
              <a:off x="930" y="1164"/>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58" name="Oval 27"/>
            <p:cNvSpPr>
              <a:spLocks noChangeArrowheads="1"/>
            </p:cNvSpPr>
            <p:nvPr/>
          </p:nvSpPr>
          <p:spPr bwMode="auto">
            <a:xfrm>
              <a:off x="691" y="98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59" name="Oval 28"/>
            <p:cNvSpPr>
              <a:spLocks noChangeArrowheads="1"/>
            </p:cNvSpPr>
            <p:nvPr/>
          </p:nvSpPr>
          <p:spPr bwMode="auto">
            <a:xfrm>
              <a:off x="396" y="981"/>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60" name="Oval 29"/>
            <p:cNvSpPr>
              <a:spLocks noChangeArrowheads="1"/>
            </p:cNvSpPr>
            <p:nvPr/>
          </p:nvSpPr>
          <p:spPr bwMode="auto">
            <a:xfrm>
              <a:off x="101" y="98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61" name="Oval 30"/>
            <p:cNvSpPr>
              <a:spLocks noChangeArrowheads="1"/>
            </p:cNvSpPr>
            <p:nvPr/>
          </p:nvSpPr>
          <p:spPr bwMode="auto">
            <a:xfrm>
              <a:off x="1281" y="98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62" name="Oval 31"/>
            <p:cNvSpPr>
              <a:spLocks noChangeArrowheads="1"/>
            </p:cNvSpPr>
            <p:nvPr/>
          </p:nvSpPr>
          <p:spPr bwMode="auto">
            <a:xfrm>
              <a:off x="986" y="98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63" name="Oval 32"/>
            <p:cNvSpPr>
              <a:spLocks noChangeArrowheads="1"/>
            </p:cNvSpPr>
            <p:nvPr/>
          </p:nvSpPr>
          <p:spPr bwMode="auto">
            <a:xfrm>
              <a:off x="691" y="1480"/>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64" name="Oval 33"/>
            <p:cNvSpPr>
              <a:spLocks noChangeArrowheads="1"/>
            </p:cNvSpPr>
            <p:nvPr/>
          </p:nvSpPr>
          <p:spPr bwMode="auto">
            <a:xfrm>
              <a:off x="396" y="1480"/>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65" name="Oval 34"/>
            <p:cNvSpPr>
              <a:spLocks noChangeArrowheads="1"/>
            </p:cNvSpPr>
            <p:nvPr/>
          </p:nvSpPr>
          <p:spPr bwMode="auto">
            <a:xfrm>
              <a:off x="101" y="1480"/>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66" name="Oval 35"/>
            <p:cNvSpPr>
              <a:spLocks noChangeArrowheads="1"/>
            </p:cNvSpPr>
            <p:nvPr/>
          </p:nvSpPr>
          <p:spPr bwMode="auto">
            <a:xfrm>
              <a:off x="1281" y="1480"/>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67" name="Oval 36"/>
            <p:cNvSpPr>
              <a:spLocks noChangeArrowheads="1"/>
            </p:cNvSpPr>
            <p:nvPr/>
          </p:nvSpPr>
          <p:spPr bwMode="auto">
            <a:xfrm>
              <a:off x="986" y="1480"/>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68" name="Oval 37"/>
            <p:cNvSpPr>
              <a:spLocks noChangeArrowheads="1"/>
            </p:cNvSpPr>
            <p:nvPr/>
          </p:nvSpPr>
          <p:spPr bwMode="auto">
            <a:xfrm>
              <a:off x="672" y="1691"/>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69" name="Oval 38"/>
            <p:cNvSpPr>
              <a:spLocks noChangeArrowheads="1"/>
            </p:cNvSpPr>
            <p:nvPr/>
          </p:nvSpPr>
          <p:spPr bwMode="auto">
            <a:xfrm>
              <a:off x="377" y="1691"/>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70" name="Oval 39"/>
            <p:cNvSpPr>
              <a:spLocks noChangeArrowheads="1"/>
            </p:cNvSpPr>
            <p:nvPr/>
          </p:nvSpPr>
          <p:spPr bwMode="auto">
            <a:xfrm>
              <a:off x="82" y="1691"/>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71" name="Oval 40"/>
            <p:cNvSpPr>
              <a:spLocks noChangeArrowheads="1"/>
            </p:cNvSpPr>
            <p:nvPr/>
          </p:nvSpPr>
          <p:spPr bwMode="auto">
            <a:xfrm>
              <a:off x="1262" y="1691"/>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72" name="Oval 41"/>
            <p:cNvSpPr>
              <a:spLocks noChangeArrowheads="1"/>
            </p:cNvSpPr>
            <p:nvPr/>
          </p:nvSpPr>
          <p:spPr bwMode="auto">
            <a:xfrm>
              <a:off x="967" y="1691"/>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73" name="Oval 42"/>
            <p:cNvSpPr>
              <a:spLocks noChangeArrowheads="1"/>
            </p:cNvSpPr>
            <p:nvPr/>
          </p:nvSpPr>
          <p:spPr bwMode="auto">
            <a:xfrm>
              <a:off x="691" y="1937"/>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74" name="Oval 43"/>
            <p:cNvSpPr>
              <a:spLocks noChangeArrowheads="1"/>
            </p:cNvSpPr>
            <p:nvPr/>
          </p:nvSpPr>
          <p:spPr bwMode="auto">
            <a:xfrm>
              <a:off x="396" y="1937"/>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75" name="Oval 44"/>
            <p:cNvSpPr>
              <a:spLocks noChangeArrowheads="1"/>
            </p:cNvSpPr>
            <p:nvPr/>
          </p:nvSpPr>
          <p:spPr bwMode="auto">
            <a:xfrm>
              <a:off x="101" y="1937"/>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76" name="Oval 45"/>
            <p:cNvSpPr>
              <a:spLocks noChangeArrowheads="1"/>
            </p:cNvSpPr>
            <p:nvPr/>
          </p:nvSpPr>
          <p:spPr bwMode="auto">
            <a:xfrm>
              <a:off x="1281" y="1937"/>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77" name="Oval 46"/>
            <p:cNvSpPr>
              <a:spLocks noChangeArrowheads="1"/>
            </p:cNvSpPr>
            <p:nvPr/>
          </p:nvSpPr>
          <p:spPr bwMode="auto">
            <a:xfrm>
              <a:off x="986" y="1937"/>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78" name="Oval 47"/>
            <p:cNvSpPr>
              <a:spLocks noChangeArrowheads="1"/>
            </p:cNvSpPr>
            <p:nvPr/>
          </p:nvSpPr>
          <p:spPr bwMode="auto">
            <a:xfrm>
              <a:off x="691" y="5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79" name="Oval 48"/>
            <p:cNvSpPr>
              <a:spLocks noChangeArrowheads="1"/>
            </p:cNvSpPr>
            <p:nvPr/>
          </p:nvSpPr>
          <p:spPr bwMode="auto">
            <a:xfrm>
              <a:off x="396" y="51"/>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80" name="Oval 49"/>
            <p:cNvSpPr>
              <a:spLocks noChangeArrowheads="1"/>
            </p:cNvSpPr>
            <p:nvPr/>
          </p:nvSpPr>
          <p:spPr bwMode="auto">
            <a:xfrm>
              <a:off x="101" y="5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81" name="Oval 50"/>
            <p:cNvSpPr>
              <a:spLocks noChangeArrowheads="1"/>
            </p:cNvSpPr>
            <p:nvPr/>
          </p:nvSpPr>
          <p:spPr bwMode="auto">
            <a:xfrm>
              <a:off x="1281" y="5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82" name="Oval 51"/>
            <p:cNvSpPr>
              <a:spLocks noChangeArrowheads="1"/>
            </p:cNvSpPr>
            <p:nvPr/>
          </p:nvSpPr>
          <p:spPr bwMode="auto">
            <a:xfrm>
              <a:off x="986" y="5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83" name="Oval 52"/>
            <p:cNvSpPr>
              <a:spLocks noChangeArrowheads="1"/>
            </p:cNvSpPr>
            <p:nvPr/>
          </p:nvSpPr>
          <p:spPr bwMode="auto">
            <a:xfrm>
              <a:off x="635" y="2160"/>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84" name="Oval 53"/>
            <p:cNvSpPr>
              <a:spLocks noChangeArrowheads="1"/>
            </p:cNvSpPr>
            <p:nvPr/>
          </p:nvSpPr>
          <p:spPr bwMode="auto">
            <a:xfrm>
              <a:off x="340" y="2160"/>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85" name="Oval 54"/>
            <p:cNvSpPr>
              <a:spLocks noChangeArrowheads="1"/>
            </p:cNvSpPr>
            <p:nvPr/>
          </p:nvSpPr>
          <p:spPr bwMode="auto">
            <a:xfrm>
              <a:off x="45" y="2160"/>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86" name="Oval 55"/>
            <p:cNvSpPr>
              <a:spLocks noChangeArrowheads="1"/>
            </p:cNvSpPr>
            <p:nvPr/>
          </p:nvSpPr>
          <p:spPr bwMode="auto">
            <a:xfrm>
              <a:off x="1225" y="2160"/>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87" name="Oval 56"/>
            <p:cNvSpPr>
              <a:spLocks noChangeArrowheads="1"/>
            </p:cNvSpPr>
            <p:nvPr/>
          </p:nvSpPr>
          <p:spPr bwMode="auto">
            <a:xfrm>
              <a:off x="930" y="2160"/>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88" name="Oval 57"/>
            <p:cNvSpPr>
              <a:spLocks noChangeArrowheads="1"/>
            </p:cNvSpPr>
            <p:nvPr/>
          </p:nvSpPr>
          <p:spPr bwMode="auto">
            <a:xfrm>
              <a:off x="691" y="2476"/>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89" name="Oval 58"/>
            <p:cNvSpPr>
              <a:spLocks noChangeArrowheads="1"/>
            </p:cNvSpPr>
            <p:nvPr/>
          </p:nvSpPr>
          <p:spPr bwMode="auto">
            <a:xfrm>
              <a:off x="396" y="2476"/>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90" name="Oval 59"/>
            <p:cNvSpPr>
              <a:spLocks noChangeArrowheads="1"/>
            </p:cNvSpPr>
            <p:nvPr/>
          </p:nvSpPr>
          <p:spPr bwMode="auto">
            <a:xfrm>
              <a:off x="101" y="2476"/>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91" name="Oval 60"/>
            <p:cNvSpPr>
              <a:spLocks noChangeArrowheads="1"/>
            </p:cNvSpPr>
            <p:nvPr/>
          </p:nvSpPr>
          <p:spPr bwMode="auto">
            <a:xfrm>
              <a:off x="1281" y="2476"/>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92" name="Oval 61"/>
            <p:cNvSpPr>
              <a:spLocks noChangeArrowheads="1"/>
            </p:cNvSpPr>
            <p:nvPr/>
          </p:nvSpPr>
          <p:spPr bwMode="auto">
            <a:xfrm>
              <a:off x="986" y="2476"/>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93" name="Oval 62"/>
            <p:cNvSpPr>
              <a:spLocks noChangeArrowheads="1"/>
            </p:cNvSpPr>
            <p:nvPr/>
          </p:nvSpPr>
          <p:spPr bwMode="auto">
            <a:xfrm>
              <a:off x="672" y="2687"/>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94" name="Oval 63"/>
            <p:cNvSpPr>
              <a:spLocks noChangeArrowheads="1"/>
            </p:cNvSpPr>
            <p:nvPr/>
          </p:nvSpPr>
          <p:spPr bwMode="auto">
            <a:xfrm>
              <a:off x="377" y="2687"/>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95" name="Oval 64"/>
            <p:cNvSpPr>
              <a:spLocks noChangeArrowheads="1"/>
            </p:cNvSpPr>
            <p:nvPr/>
          </p:nvSpPr>
          <p:spPr bwMode="auto">
            <a:xfrm>
              <a:off x="82" y="2687"/>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96" name="Oval 65"/>
            <p:cNvSpPr>
              <a:spLocks noChangeArrowheads="1"/>
            </p:cNvSpPr>
            <p:nvPr/>
          </p:nvSpPr>
          <p:spPr bwMode="auto">
            <a:xfrm>
              <a:off x="1262" y="2687"/>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97" name="Oval 66"/>
            <p:cNvSpPr>
              <a:spLocks noChangeArrowheads="1"/>
            </p:cNvSpPr>
            <p:nvPr/>
          </p:nvSpPr>
          <p:spPr bwMode="auto">
            <a:xfrm>
              <a:off x="967" y="2687"/>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98" name="Oval 67"/>
            <p:cNvSpPr>
              <a:spLocks noChangeArrowheads="1"/>
            </p:cNvSpPr>
            <p:nvPr/>
          </p:nvSpPr>
          <p:spPr bwMode="auto">
            <a:xfrm>
              <a:off x="691" y="2933"/>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699" name="Oval 68"/>
            <p:cNvSpPr>
              <a:spLocks noChangeArrowheads="1"/>
            </p:cNvSpPr>
            <p:nvPr/>
          </p:nvSpPr>
          <p:spPr bwMode="auto">
            <a:xfrm>
              <a:off x="396" y="2933"/>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00" name="Oval 69"/>
            <p:cNvSpPr>
              <a:spLocks noChangeArrowheads="1"/>
            </p:cNvSpPr>
            <p:nvPr/>
          </p:nvSpPr>
          <p:spPr bwMode="auto">
            <a:xfrm>
              <a:off x="101" y="2933"/>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01" name="Oval 70"/>
            <p:cNvSpPr>
              <a:spLocks noChangeArrowheads="1"/>
            </p:cNvSpPr>
            <p:nvPr/>
          </p:nvSpPr>
          <p:spPr bwMode="auto">
            <a:xfrm>
              <a:off x="1281" y="2933"/>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02" name="Oval 71"/>
            <p:cNvSpPr>
              <a:spLocks noChangeArrowheads="1"/>
            </p:cNvSpPr>
            <p:nvPr/>
          </p:nvSpPr>
          <p:spPr bwMode="auto">
            <a:xfrm>
              <a:off x="986" y="2933"/>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03" name="Oval 72"/>
            <p:cNvSpPr>
              <a:spLocks noChangeArrowheads="1"/>
            </p:cNvSpPr>
            <p:nvPr/>
          </p:nvSpPr>
          <p:spPr bwMode="auto">
            <a:xfrm>
              <a:off x="635" y="3158"/>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04" name="Oval 73"/>
            <p:cNvSpPr>
              <a:spLocks noChangeArrowheads="1"/>
            </p:cNvSpPr>
            <p:nvPr/>
          </p:nvSpPr>
          <p:spPr bwMode="auto">
            <a:xfrm>
              <a:off x="340" y="3158"/>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05" name="Oval 74"/>
            <p:cNvSpPr>
              <a:spLocks noChangeArrowheads="1"/>
            </p:cNvSpPr>
            <p:nvPr/>
          </p:nvSpPr>
          <p:spPr bwMode="auto">
            <a:xfrm>
              <a:off x="45" y="3158"/>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06" name="Oval 75"/>
            <p:cNvSpPr>
              <a:spLocks noChangeArrowheads="1"/>
            </p:cNvSpPr>
            <p:nvPr/>
          </p:nvSpPr>
          <p:spPr bwMode="auto">
            <a:xfrm>
              <a:off x="1225" y="3158"/>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07" name="Oval 76"/>
            <p:cNvSpPr>
              <a:spLocks noChangeArrowheads="1"/>
            </p:cNvSpPr>
            <p:nvPr/>
          </p:nvSpPr>
          <p:spPr bwMode="auto">
            <a:xfrm>
              <a:off x="930" y="3158"/>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08" name="Oval 77"/>
            <p:cNvSpPr>
              <a:spLocks noChangeArrowheads="1"/>
            </p:cNvSpPr>
            <p:nvPr/>
          </p:nvSpPr>
          <p:spPr bwMode="auto">
            <a:xfrm>
              <a:off x="691" y="347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09" name="Oval 78"/>
            <p:cNvSpPr>
              <a:spLocks noChangeArrowheads="1"/>
            </p:cNvSpPr>
            <p:nvPr/>
          </p:nvSpPr>
          <p:spPr bwMode="auto">
            <a:xfrm>
              <a:off x="396" y="3474"/>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10" name="Oval 79"/>
            <p:cNvSpPr>
              <a:spLocks noChangeArrowheads="1"/>
            </p:cNvSpPr>
            <p:nvPr/>
          </p:nvSpPr>
          <p:spPr bwMode="auto">
            <a:xfrm>
              <a:off x="101" y="347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11" name="Oval 80"/>
            <p:cNvSpPr>
              <a:spLocks noChangeArrowheads="1"/>
            </p:cNvSpPr>
            <p:nvPr/>
          </p:nvSpPr>
          <p:spPr bwMode="auto">
            <a:xfrm>
              <a:off x="1281" y="347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12" name="Oval 81"/>
            <p:cNvSpPr>
              <a:spLocks noChangeArrowheads="1"/>
            </p:cNvSpPr>
            <p:nvPr/>
          </p:nvSpPr>
          <p:spPr bwMode="auto">
            <a:xfrm>
              <a:off x="986" y="347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13" name="Oval 82"/>
            <p:cNvSpPr>
              <a:spLocks noChangeArrowheads="1"/>
            </p:cNvSpPr>
            <p:nvPr/>
          </p:nvSpPr>
          <p:spPr bwMode="auto">
            <a:xfrm>
              <a:off x="672" y="368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14" name="Oval 83"/>
            <p:cNvSpPr>
              <a:spLocks noChangeArrowheads="1"/>
            </p:cNvSpPr>
            <p:nvPr/>
          </p:nvSpPr>
          <p:spPr bwMode="auto">
            <a:xfrm>
              <a:off x="377" y="368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15" name="Oval 84"/>
            <p:cNvSpPr>
              <a:spLocks noChangeArrowheads="1"/>
            </p:cNvSpPr>
            <p:nvPr/>
          </p:nvSpPr>
          <p:spPr bwMode="auto">
            <a:xfrm>
              <a:off x="82" y="3685"/>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16" name="Oval 85"/>
            <p:cNvSpPr>
              <a:spLocks noChangeArrowheads="1"/>
            </p:cNvSpPr>
            <p:nvPr/>
          </p:nvSpPr>
          <p:spPr bwMode="auto">
            <a:xfrm>
              <a:off x="1262" y="3685"/>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17" name="Oval 86"/>
            <p:cNvSpPr>
              <a:spLocks noChangeArrowheads="1"/>
            </p:cNvSpPr>
            <p:nvPr/>
          </p:nvSpPr>
          <p:spPr bwMode="auto">
            <a:xfrm>
              <a:off x="967" y="368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18" name="Oval 87"/>
            <p:cNvSpPr>
              <a:spLocks noChangeArrowheads="1"/>
            </p:cNvSpPr>
            <p:nvPr/>
          </p:nvSpPr>
          <p:spPr bwMode="auto">
            <a:xfrm>
              <a:off x="691" y="393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19" name="Oval 88"/>
            <p:cNvSpPr>
              <a:spLocks noChangeArrowheads="1"/>
            </p:cNvSpPr>
            <p:nvPr/>
          </p:nvSpPr>
          <p:spPr bwMode="auto">
            <a:xfrm>
              <a:off x="396" y="3931"/>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20" name="Oval 89"/>
            <p:cNvSpPr>
              <a:spLocks noChangeArrowheads="1"/>
            </p:cNvSpPr>
            <p:nvPr/>
          </p:nvSpPr>
          <p:spPr bwMode="auto">
            <a:xfrm>
              <a:off x="101" y="393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21" name="Oval 90"/>
            <p:cNvSpPr>
              <a:spLocks noChangeArrowheads="1"/>
            </p:cNvSpPr>
            <p:nvPr/>
          </p:nvSpPr>
          <p:spPr bwMode="auto">
            <a:xfrm>
              <a:off x="1281" y="393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22" name="Oval 91"/>
            <p:cNvSpPr>
              <a:spLocks noChangeArrowheads="1"/>
            </p:cNvSpPr>
            <p:nvPr/>
          </p:nvSpPr>
          <p:spPr bwMode="auto">
            <a:xfrm>
              <a:off x="986" y="393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23" name="Oval 92"/>
            <p:cNvSpPr>
              <a:spLocks noChangeArrowheads="1"/>
            </p:cNvSpPr>
            <p:nvPr/>
          </p:nvSpPr>
          <p:spPr bwMode="auto">
            <a:xfrm>
              <a:off x="672" y="4110"/>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24" name="Oval 93"/>
            <p:cNvSpPr>
              <a:spLocks noChangeArrowheads="1"/>
            </p:cNvSpPr>
            <p:nvPr/>
          </p:nvSpPr>
          <p:spPr bwMode="auto">
            <a:xfrm>
              <a:off x="377" y="4110"/>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25" name="Oval 94"/>
            <p:cNvSpPr>
              <a:spLocks noChangeArrowheads="1"/>
            </p:cNvSpPr>
            <p:nvPr/>
          </p:nvSpPr>
          <p:spPr bwMode="auto">
            <a:xfrm>
              <a:off x="82" y="4110"/>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26" name="Oval 95"/>
            <p:cNvSpPr>
              <a:spLocks noChangeArrowheads="1"/>
            </p:cNvSpPr>
            <p:nvPr/>
          </p:nvSpPr>
          <p:spPr bwMode="auto">
            <a:xfrm>
              <a:off x="1262" y="4110"/>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27" name="Oval 96"/>
            <p:cNvSpPr>
              <a:spLocks noChangeArrowheads="1"/>
            </p:cNvSpPr>
            <p:nvPr/>
          </p:nvSpPr>
          <p:spPr bwMode="auto">
            <a:xfrm>
              <a:off x="967" y="4110"/>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28" name="Oval 97"/>
            <p:cNvSpPr>
              <a:spLocks noChangeArrowheads="1"/>
            </p:cNvSpPr>
            <p:nvPr/>
          </p:nvSpPr>
          <p:spPr bwMode="auto">
            <a:xfrm>
              <a:off x="1299" y="1682"/>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29" name="Oval 98"/>
            <p:cNvSpPr>
              <a:spLocks noChangeArrowheads="1"/>
            </p:cNvSpPr>
            <p:nvPr/>
          </p:nvSpPr>
          <p:spPr bwMode="auto">
            <a:xfrm>
              <a:off x="1006" y="1682"/>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30" name="Oval 99"/>
            <p:cNvSpPr>
              <a:spLocks noChangeArrowheads="1"/>
            </p:cNvSpPr>
            <p:nvPr/>
          </p:nvSpPr>
          <p:spPr bwMode="auto">
            <a:xfrm>
              <a:off x="709" y="1682"/>
              <a:ext cx="71" cy="71"/>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31" name="Oval 100"/>
            <p:cNvSpPr>
              <a:spLocks noChangeArrowheads="1"/>
            </p:cNvSpPr>
            <p:nvPr/>
          </p:nvSpPr>
          <p:spPr bwMode="auto">
            <a:xfrm>
              <a:off x="708" y="1682"/>
              <a:ext cx="71" cy="71"/>
            </a:xfrm>
            <a:prstGeom prst="ellipse">
              <a:avLst/>
            </a:prstGeom>
            <a:solidFill>
              <a:srgbClr val="666699"/>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32" name="Oval 101"/>
            <p:cNvSpPr>
              <a:spLocks noChangeArrowheads="1"/>
            </p:cNvSpPr>
            <p:nvPr/>
          </p:nvSpPr>
          <p:spPr bwMode="auto">
            <a:xfrm>
              <a:off x="412" y="1682"/>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33" name="Oval 102"/>
            <p:cNvSpPr>
              <a:spLocks noChangeArrowheads="1"/>
            </p:cNvSpPr>
            <p:nvPr/>
          </p:nvSpPr>
          <p:spPr bwMode="auto">
            <a:xfrm>
              <a:off x="119" y="1682"/>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34" name="Oval 103"/>
            <p:cNvSpPr>
              <a:spLocks noChangeArrowheads="1"/>
            </p:cNvSpPr>
            <p:nvPr/>
          </p:nvSpPr>
          <p:spPr bwMode="auto">
            <a:xfrm>
              <a:off x="1299" y="1993"/>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35" name="Oval 104"/>
            <p:cNvSpPr>
              <a:spLocks noChangeArrowheads="1"/>
            </p:cNvSpPr>
            <p:nvPr/>
          </p:nvSpPr>
          <p:spPr bwMode="auto">
            <a:xfrm>
              <a:off x="1006" y="1993"/>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36" name="Oval 105"/>
            <p:cNvSpPr>
              <a:spLocks noChangeArrowheads="1"/>
            </p:cNvSpPr>
            <p:nvPr/>
          </p:nvSpPr>
          <p:spPr bwMode="auto">
            <a:xfrm>
              <a:off x="708" y="1993"/>
              <a:ext cx="71" cy="71"/>
            </a:xfrm>
            <a:prstGeom prst="ellipse">
              <a:avLst/>
            </a:prstGeom>
            <a:solidFill>
              <a:srgbClr val="666699"/>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37" name="Oval 106"/>
            <p:cNvSpPr>
              <a:spLocks noChangeArrowheads="1"/>
            </p:cNvSpPr>
            <p:nvPr/>
          </p:nvSpPr>
          <p:spPr bwMode="auto">
            <a:xfrm>
              <a:off x="412" y="1993"/>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38" name="Oval 107"/>
            <p:cNvSpPr>
              <a:spLocks noChangeArrowheads="1"/>
            </p:cNvSpPr>
            <p:nvPr/>
          </p:nvSpPr>
          <p:spPr bwMode="auto">
            <a:xfrm>
              <a:off x="119" y="1993"/>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39" name="Oval 108"/>
            <p:cNvSpPr>
              <a:spLocks noChangeArrowheads="1"/>
            </p:cNvSpPr>
            <p:nvPr/>
          </p:nvSpPr>
          <p:spPr bwMode="auto">
            <a:xfrm>
              <a:off x="1299" y="2310"/>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40" name="Oval 109"/>
            <p:cNvSpPr>
              <a:spLocks noChangeArrowheads="1"/>
            </p:cNvSpPr>
            <p:nvPr/>
          </p:nvSpPr>
          <p:spPr bwMode="auto">
            <a:xfrm>
              <a:off x="1006" y="2310"/>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41" name="Oval 110"/>
            <p:cNvSpPr>
              <a:spLocks noChangeArrowheads="1"/>
            </p:cNvSpPr>
            <p:nvPr/>
          </p:nvSpPr>
          <p:spPr bwMode="auto">
            <a:xfrm>
              <a:off x="709" y="2310"/>
              <a:ext cx="71" cy="71"/>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42" name="Oval 111"/>
            <p:cNvSpPr>
              <a:spLocks noChangeArrowheads="1"/>
            </p:cNvSpPr>
            <p:nvPr/>
          </p:nvSpPr>
          <p:spPr bwMode="auto">
            <a:xfrm>
              <a:off x="708" y="2310"/>
              <a:ext cx="71" cy="71"/>
            </a:xfrm>
            <a:prstGeom prst="ellipse">
              <a:avLst/>
            </a:prstGeom>
            <a:solidFill>
              <a:srgbClr val="666699"/>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43" name="Oval 112"/>
            <p:cNvSpPr>
              <a:spLocks noChangeArrowheads="1"/>
            </p:cNvSpPr>
            <p:nvPr/>
          </p:nvSpPr>
          <p:spPr bwMode="auto">
            <a:xfrm>
              <a:off x="412" y="2310"/>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69744" name="Oval 113"/>
            <p:cNvSpPr>
              <a:spLocks noChangeArrowheads="1"/>
            </p:cNvSpPr>
            <p:nvPr/>
          </p:nvSpPr>
          <p:spPr bwMode="auto">
            <a:xfrm>
              <a:off x="119" y="2310"/>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grpSp>
      <p:sp>
        <p:nvSpPr>
          <p:cNvPr id="69637" name="Rectangle 115"/>
          <p:cNvSpPr>
            <a:spLocks noChangeArrowheads="1"/>
          </p:cNvSpPr>
          <p:nvPr/>
        </p:nvSpPr>
        <p:spPr bwMode="gray">
          <a:xfrm>
            <a:off x="2879725" y="2924175"/>
            <a:ext cx="5543550" cy="641350"/>
          </a:xfrm>
          <a:prstGeom prst="rect">
            <a:avLst/>
          </a:prstGeom>
          <a:noFill/>
          <a:ln w="22225">
            <a:noFill/>
            <a:miter lim="800000"/>
            <a:headEnd/>
            <a:tailEnd/>
          </a:ln>
        </p:spPr>
        <p:txBody>
          <a:bodyPr anchor="ctr">
            <a:spAutoFit/>
          </a:bodyPr>
          <a:lstStyle/>
          <a:p>
            <a:pPr latinLnBrk="1">
              <a:spcBef>
                <a:spcPct val="50000"/>
              </a:spcBef>
              <a:buFont typeface="Wingdings" pitchFamily="2" charset="2"/>
              <a:buNone/>
            </a:pPr>
            <a:r>
              <a:rPr kumimoji="1" lang="en-US" altLang="zh-CN" sz="3600" b="1">
                <a:solidFill>
                  <a:srgbClr val="000000"/>
                </a:solidFill>
                <a:latin typeface="宋体" pitchFamily="2" charset="-122"/>
              </a:rPr>
              <a:t>4.</a:t>
            </a:r>
            <a:r>
              <a:rPr lang="zh-CN" altLang="en-US" sz="3600" b="1"/>
              <a:t> </a:t>
            </a:r>
            <a:r>
              <a:rPr kumimoji="1" lang="zh-CN" altLang="en-US" sz="3600" b="1"/>
              <a:t>操作系统的用户界面</a:t>
            </a:r>
            <a:endParaRPr lang="en-US" altLang="zh-CN" sz="3600" b="1"/>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endParaRPr lang="zh-CN" altLang="en-US"/>
          </a:p>
        </p:txBody>
      </p:sp>
      <p:sp>
        <p:nvSpPr>
          <p:cNvPr id="68611" name="Rectangle 3"/>
          <p:cNvSpPr>
            <a:spLocks noGrp="1" noChangeArrowheads="1"/>
          </p:cNvSpPr>
          <p:nvPr>
            <p:ph type="body" idx="1"/>
          </p:nvPr>
        </p:nvSpPr>
        <p:spPr/>
        <p:txBody>
          <a:bodyPr/>
          <a:lstStyle/>
          <a:p>
            <a:pPr eaLnBrk="1" hangingPunct="1"/>
            <a:r>
              <a:rPr lang="zh-CN" altLang="en-US">
                <a:latin typeface="宋体" pitchFamily="2" charset="-122"/>
              </a:rPr>
              <a:t>用户界面的定义</a:t>
            </a:r>
          </a:p>
          <a:p>
            <a:pPr lvl="1" eaLnBrk="1" hangingPunct="1"/>
            <a:r>
              <a:rPr lang="en-US" altLang="zh-CN">
                <a:latin typeface="宋体" pitchFamily="2" charset="-122"/>
              </a:rPr>
              <a:t>OS</a:t>
            </a:r>
            <a:r>
              <a:rPr lang="zh-CN" altLang="en-US">
                <a:latin typeface="宋体" pitchFamily="2" charset="-122"/>
              </a:rPr>
              <a:t>提供给用户控制计算机的机制，又称</a:t>
            </a:r>
            <a:r>
              <a:rPr lang="zh-CN" altLang="en-US">
                <a:solidFill>
                  <a:srgbClr val="FF0000"/>
                </a:solidFill>
                <a:latin typeface="宋体" pitchFamily="2" charset="-122"/>
              </a:rPr>
              <a:t>用户接口</a:t>
            </a:r>
            <a:r>
              <a:rPr lang="zh-CN" altLang="en-US">
                <a:latin typeface="宋体" pitchFamily="2" charset="-122"/>
              </a:rPr>
              <a:t>。</a:t>
            </a:r>
          </a:p>
          <a:p>
            <a:pPr eaLnBrk="1" hangingPunct="1"/>
            <a:r>
              <a:rPr lang="zh-CN" altLang="en-US">
                <a:latin typeface="宋体" pitchFamily="2" charset="-122"/>
              </a:rPr>
              <a:t>用户界面的类型</a:t>
            </a:r>
          </a:p>
          <a:p>
            <a:pPr lvl="1" eaLnBrk="1" hangingPunct="1"/>
            <a:r>
              <a:rPr lang="zh-CN" altLang="en-US">
                <a:solidFill>
                  <a:srgbClr val="FF0000"/>
                </a:solidFill>
                <a:latin typeface="宋体" pitchFamily="2" charset="-122"/>
              </a:rPr>
              <a:t>操作界面</a:t>
            </a:r>
          </a:p>
          <a:p>
            <a:pPr lvl="1" eaLnBrk="1" hangingPunct="1"/>
            <a:r>
              <a:rPr lang="zh-CN" altLang="en-US">
                <a:solidFill>
                  <a:schemeClr val="hlink"/>
                </a:solidFill>
                <a:latin typeface="宋体" pitchFamily="2" charset="-122"/>
              </a:rPr>
              <a:t>系统调用</a:t>
            </a:r>
            <a:r>
              <a:rPr lang="zh-CN" altLang="en-US">
                <a:solidFill>
                  <a:srgbClr val="FF0000"/>
                </a:solidFill>
                <a:latin typeface="宋体" pitchFamily="2" charset="-122"/>
              </a:rPr>
              <a:t> </a:t>
            </a:r>
            <a:r>
              <a:rPr lang="en-US" altLang="zh-CN">
                <a:latin typeface="宋体" pitchFamily="2" charset="-122"/>
              </a:rPr>
              <a:t>(System Call</a:t>
            </a:r>
            <a:r>
              <a:rPr lang="zh-CN" altLang="en-US">
                <a:latin typeface="宋体" pitchFamily="2" charset="-122"/>
              </a:rPr>
              <a:t>，系统功能调用</a:t>
            </a:r>
            <a:r>
              <a:rPr lang="en-US" altLang="zh-CN">
                <a:latin typeface="宋体" pitchFamily="2" charset="-122"/>
              </a:rPr>
              <a:t>,</a:t>
            </a:r>
            <a:r>
              <a:rPr lang="zh-CN" altLang="en-US">
                <a:solidFill>
                  <a:srgbClr val="FF0000"/>
                </a:solidFill>
                <a:latin typeface="宋体" pitchFamily="2" charset="-122"/>
              </a:rPr>
              <a:t>程序界面</a:t>
            </a:r>
            <a:r>
              <a:rPr lang="en-US" altLang="zh-CN">
                <a:latin typeface="宋体" pitchFamily="2" charset="-122"/>
              </a:rPr>
              <a:t>)</a:t>
            </a:r>
            <a:endParaRPr lang="zh-CN" altLang="en-US">
              <a:latin typeface="宋体" pitchFamily="2" charset="-122"/>
            </a:endParaRPr>
          </a:p>
        </p:txBody>
      </p:sp>
      <p:pic>
        <p:nvPicPr>
          <p:cNvPr id="70660" name="Picture 8"/>
          <p:cNvPicPr>
            <a:picLocks noChangeAspect="1" noChangeArrowheads="1"/>
          </p:cNvPicPr>
          <p:nvPr/>
        </p:nvPicPr>
        <p:blipFill>
          <a:blip r:embed="rId2"/>
          <a:srcRect/>
          <a:stretch>
            <a:fillRect/>
          </a:stretch>
        </p:blipFill>
        <p:spPr bwMode="auto">
          <a:xfrm>
            <a:off x="1295400" y="3914775"/>
            <a:ext cx="7416800" cy="1960563"/>
          </a:xfrm>
          <a:prstGeom prst="rect">
            <a:avLst/>
          </a:prstGeom>
          <a:noFill/>
          <a:ln w="9525">
            <a:noFill/>
            <a:miter lim="800000"/>
            <a:headEnd/>
            <a:tailEnd/>
          </a:ln>
        </p:spPr>
      </p:pic>
      <p:sp>
        <p:nvSpPr>
          <p:cNvPr id="299017" name="Rectangle 9"/>
          <p:cNvSpPr>
            <a:spLocks noChangeArrowheads="1"/>
          </p:cNvSpPr>
          <p:nvPr/>
        </p:nvSpPr>
        <p:spPr bwMode="auto">
          <a:xfrm>
            <a:off x="3168650" y="4437063"/>
            <a:ext cx="1366838" cy="431800"/>
          </a:xfrm>
          <a:prstGeom prst="rect">
            <a:avLst/>
          </a:prstGeom>
          <a:solidFill>
            <a:schemeClr val="bg1"/>
          </a:solidFill>
          <a:ln w="9525" algn="ctr">
            <a:noFill/>
            <a:miter lim="800000"/>
            <a:headEnd/>
            <a:tailEnd/>
          </a:ln>
        </p:spPr>
        <p:txBody>
          <a:bodyPr wrap="none" anchor="ctr"/>
          <a:lstStyle/>
          <a:p>
            <a:pPr>
              <a:spcBef>
                <a:spcPct val="20000"/>
              </a:spcBef>
              <a:buFontTx/>
              <a:buChar char="•"/>
            </a:pPr>
            <a:endParaRPr lang="zh-CN" altLang="en-US"/>
          </a:p>
        </p:txBody>
      </p:sp>
      <p:sp>
        <p:nvSpPr>
          <p:cNvPr id="299019" name="Rectangle 11"/>
          <p:cNvSpPr>
            <a:spLocks noChangeArrowheads="1"/>
          </p:cNvSpPr>
          <p:nvPr/>
        </p:nvSpPr>
        <p:spPr bwMode="auto">
          <a:xfrm>
            <a:off x="3240088" y="5013325"/>
            <a:ext cx="1366837" cy="431800"/>
          </a:xfrm>
          <a:prstGeom prst="rect">
            <a:avLst/>
          </a:prstGeom>
          <a:solidFill>
            <a:schemeClr val="bg1"/>
          </a:solidFill>
          <a:ln w="9525" algn="ctr">
            <a:noFill/>
            <a:miter lim="800000"/>
            <a:headEnd/>
            <a:tailEnd/>
          </a:ln>
        </p:spPr>
        <p:txBody>
          <a:bodyPr wrap="none" anchor="ctr"/>
          <a:lstStyle/>
          <a:p>
            <a:pPr>
              <a:spcBef>
                <a:spcPct val="20000"/>
              </a:spcBef>
              <a:buFontTx/>
              <a:buChar cha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2" fill="hold" grpId="0" nodeType="clickEffect">
                                  <p:stCondLst>
                                    <p:cond delay="0"/>
                                  </p:stCondLst>
                                  <p:childTnLst>
                                    <p:animEffect transition="out" filter="wipe(right)">
                                      <p:cBhvr>
                                        <p:cTn id="6" dur="500"/>
                                        <p:tgtEl>
                                          <p:spTgt spid="299019"/>
                                        </p:tgtEl>
                                      </p:cBhvr>
                                    </p:animEffect>
                                    <p:set>
                                      <p:cBhvr>
                                        <p:cTn id="7" dur="1" fill="hold">
                                          <p:stCondLst>
                                            <p:cond delay="499"/>
                                          </p:stCondLst>
                                        </p:cTn>
                                        <p:tgtEl>
                                          <p:spTgt spid="299019"/>
                                        </p:tgtEl>
                                        <p:attrNameLst>
                                          <p:attrName>style.visibility</p:attrName>
                                        </p:attrNameLst>
                                      </p:cBhvr>
                                      <p:to>
                                        <p:strVal val="hidden"/>
                                      </p:to>
                                    </p:set>
                                  </p:childTnLst>
                                </p:cTn>
                              </p:par>
                              <p:par>
                                <p:cTn id="8" presetID="22" presetClass="exit" presetSubtype="2" fill="hold" grpId="0" nodeType="withEffect">
                                  <p:stCondLst>
                                    <p:cond delay="0"/>
                                  </p:stCondLst>
                                  <p:childTnLst>
                                    <p:animEffect transition="out" filter="wipe(right)">
                                      <p:cBhvr>
                                        <p:cTn id="9" dur="500"/>
                                        <p:tgtEl>
                                          <p:spTgt spid="299017"/>
                                        </p:tgtEl>
                                      </p:cBhvr>
                                    </p:animEffect>
                                    <p:set>
                                      <p:cBhvr>
                                        <p:cTn id="10" dur="1" fill="hold">
                                          <p:stCondLst>
                                            <p:cond delay="499"/>
                                          </p:stCondLst>
                                        </p:cTn>
                                        <p:tgtEl>
                                          <p:spTgt spid="2990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61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6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7" grpId="0" animBg="1"/>
      <p:bldP spid="29901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zh-CN" altLang="en-US">
                <a:solidFill>
                  <a:srgbClr val="FF0000"/>
                </a:solidFill>
                <a:latin typeface="宋体" pitchFamily="2" charset="-122"/>
              </a:rPr>
              <a:t>典型的操作界面</a:t>
            </a:r>
          </a:p>
        </p:txBody>
      </p:sp>
      <p:sp>
        <p:nvSpPr>
          <p:cNvPr id="71683" name="Rectangle 3"/>
          <p:cNvSpPr>
            <a:spLocks noGrp="1" noChangeArrowheads="1"/>
          </p:cNvSpPr>
          <p:nvPr>
            <p:ph type="body" idx="1"/>
          </p:nvPr>
        </p:nvSpPr>
        <p:spPr/>
        <p:txBody>
          <a:bodyPr/>
          <a:lstStyle/>
          <a:p>
            <a:pPr eaLnBrk="1" hangingPunct="1"/>
            <a:endParaRPr lang="zh-CN" altLang="en-US"/>
          </a:p>
        </p:txBody>
      </p:sp>
      <p:pic>
        <p:nvPicPr>
          <p:cNvPr id="479237" name="Picture 5"/>
          <p:cNvPicPr>
            <a:picLocks noChangeAspect="1" noChangeArrowheads="1"/>
          </p:cNvPicPr>
          <p:nvPr/>
        </p:nvPicPr>
        <p:blipFill>
          <a:blip r:embed="rId2"/>
          <a:srcRect/>
          <a:stretch>
            <a:fillRect/>
          </a:stretch>
        </p:blipFill>
        <p:spPr bwMode="auto">
          <a:xfrm>
            <a:off x="1236663" y="852488"/>
            <a:ext cx="7608887" cy="5153025"/>
          </a:xfrm>
          <a:prstGeom prst="rect">
            <a:avLst/>
          </a:prstGeom>
          <a:noFill/>
          <a:ln w="9525">
            <a:noFill/>
            <a:miter lim="800000"/>
            <a:headEnd/>
            <a:tailEnd/>
          </a:ln>
        </p:spPr>
      </p:pic>
      <p:pic>
        <p:nvPicPr>
          <p:cNvPr id="479238" name="Picture 6"/>
          <p:cNvPicPr>
            <a:picLocks noChangeAspect="1" noChangeArrowheads="1"/>
          </p:cNvPicPr>
          <p:nvPr/>
        </p:nvPicPr>
        <p:blipFill>
          <a:blip r:embed="rId3"/>
          <a:srcRect/>
          <a:stretch>
            <a:fillRect/>
          </a:stretch>
        </p:blipFill>
        <p:spPr bwMode="auto">
          <a:xfrm>
            <a:off x="1871663" y="1412875"/>
            <a:ext cx="6380162" cy="4152900"/>
          </a:xfrm>
          <a:prstGeom prst="rect">
            <a:avLst/>
          </a:prstGeom>
          <a:noFill/>
          <a:ln w="9525">
            <a:noFill/>
            <a:miter lim="800000"/>
            <a:headEnd/>
            <a:tailEnd/>
          </a:ln>
        </p:spPr>
      </p:pic>
      <p:pic>
        <p:nvPicPr>
          <p:cNvPr id="479239" name="Picture 7"/>
          <p:cNvPicPr>
            <a:picLocks noChangeAspect="1" noChangeArrowheads="1"/>
          </p:cNvPicPr>
          <p:nvPr/>
        </p:nvPicPr>
        <p:blipFill>
          <a:blip r:embed="rId4"/>
          <a:srcRect/>
          <a:stretch>
            <a:fillRect/>
          </a:stretch>
        </p:blipFill>
        <p:spPr bwMode="auto">
          <a:xfrm>
            <a:off x="1660525" y="1862138"/>
            <a:ext cx="6761163" cy="3133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79237"/>
                                        </p:tgtEl>
                                        <p:attrNameLst>
                                          <p:attrName>style.visibility</p:attrName>
                                        </p:attrNameLst>
                                      </p:cBhvr>
                                      <p:to>
                                        <p:strVal val="visible"/>
                                      </p:to>
                                    </p:set>
                                    <p:animEffect transition="in" filter="wipe(down)">
                                      <p:cBhvr>
                                        <p:cTn id="7" dur="500"/>
                                        <p:tgtEl>
                                          <p:spTgt spid="47923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79238"/>
                                        </p:tgtEl>
                                        <p:attrNameLst>
                                          <p:attrName>style.visibility</p:attrName>
                                        </p:attrNameLst>
                                      </p:cBhvr>
                                      <p:to>
                                        <p:strVal val="visible"/>
                                      </p:to>
                                    </p:set>
                                    <p:animEffect transition="in" filter="wipe(down)">
                                      <p:cBhvr>
                                        <p:cTn id="12" dur="500"/>
                                        <p:tgtEl>
                                          <p:spTgt spid="4792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79239"/>
                                        </p:tgtEl>
                                        <p:attrNameLst>
                                          <p:attrName>style.visibility</p:attrName>
                                        </p:attrNameLst>
                                      </p:cBhvr>
                                      <p:to>
                                        <p:strVal val="visible"/>
                                      </p:to>
                                    </p:set>
                                    <p:animEffect transition="in" filter="wipe(down)">
                                      <p:cBhvr>
                                        <p:cTn id="17" dur="500"/>
                                        <p:tgtEl>
                                          <p:spTgt spid="479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2" name="Line 2"/>
          <p:cNvSpPr>
            <a:spLocks noChangeShapeType="1"/>
          </p:cNvSpPr>
          <p:nvPr/>
        </p:nvSpPr>
        <p:spPr bwMode="auto">
          <a:xfrm>
            <a:off x="0" y="3562350"/>
            <a:ext cx="10080625" cy="0"/>
          </a:xfrm>
          <a:prstGeom prst="line">
            <a:avLst/>
          </a:prstGeom>
          <a:noFill/>
          <a:ln w="19050">
            <a:solidFill>
              <a:srgbClr val="666699"/>
            </a:solidFill>
            <a:round/>
            <a:headEnd/>
            <a:tailEnd/>
          </a:ln>
        </p:spPr>
        <p:txBody>
          <a:bodyPr/>
          <a:lstStyle/>
          <a:p>
            <a:endParaRPr lang="zh-CN" altLang="en-US"/>
          </a:p>
        </p:txBody>
      </p:sp>
      <p:grpSp>
        <p:nvGrpSpPr>
          <p:cNvPr id="10243" name="Group 3"/>
          <p:cNvGrpSpPr>
            <a:grpSpLocks/>
          </p:cNvGrpSpPr>
          <p:nvPr/>
        </p:nvGrpSpPr>
        <p:grpSpPr bwMode="auto">
          <a:xfrm>
            <a:off x="0" y="2636838"/>
            <a:ext cx="10080625" cy="909637"/>
            <a:chOff x="0" y="1661"/>
            <a:chExt cx="6350" cy="573"/>
          </a:xfrm>
        </p:grpSpPr>
        <p:sp>
          <p:nvSpPr>
            <p:cNvPr id="10353" name="Rectangle 4"/>
            <p:cNvSpPr>
              <a:spLocks noChangeArrowheads="1"/>
            </p:cNvSpPr>
            <p:nvPr/>
          </p:nvSpPr>
          <p:spPr bwMode="auto">
            <a:xfrm>
              <a:off x="0" y="1661"/>
              <a:ext cx="6349" cy="573"/>
            </a:xfrm>
            <a:prstGeom prst="rect">
              <a:avLst/>
            </a:prstGeom>
            <a:solidFill>
              <a:srgbClr val="3A8CE7"/>
            </a:solidFill>
            <a:ln w="9525">
              <a:noFill/>
              <a:miter lim="800000"/>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54" name="Line 5"/>
            <p:cNvSpPr>
              <a:spLocks noChangeShapeType="1"/>
            </p:cNvSpPr>
            <p:nvPr/>
          </p:nvSpPr>
          <p:spPr bwMode="auto">
            <a:xfrm>
              <a:off x="0" y="1766"/>
              <a:ext cx="6350" cy="0"/>
            </a:xfrm>
            <a:prstGeom prst="line">
              <a:avLst/>
            </a:prstGeom>
            <a:noFill/>
            <a:ln w="19050">
              <a:solidFill>
                <a:srgbClr val="FFFFFF"/>
              </a:solidFill>
              <a:round/>
              <a:headEnd/>
              <a:tailEnd/>
            </a:ln>
          </p:spPr>
          <p:txBody>
            <a:bodyPr/>
            <a:lstStyle/>
            <a:p>
              <a:endParaRPr lang="zh-CN" altLang="en-US"/>
            </a:p>
          </p:txBody>
        </p:sp>
      </p:grpSp>
      <p:grpSp>
        <p:nvGrpSpPr>
          <p:cNvPr id="10244" name="Group 6"/>
          <p:cNvGrpSpPr>
            <a:grpSpLocks/>
          </p:cNvGrpSpPr>
          <p:nvPr/>
        </p:nvGrpSpPr>
        <p:grpSpPr bwMode="auto">
          <a:xfrm>
            <a:off x="71438" y="80963"/>
            <a:ext cx="2228850" cy="6680200"/>
            <a:chOff x="45" y="51"/>
            <a:chExt cx="1404" cy="4208"/>
          </a:xfrm>
        </p:grpSpPr>
        <p:sp>
          <p:nvSpPr>
            <p:cNvPr id="10246" name="Oval 7"/>
            <p:cNvSpPr>
              <a:spLocks noChangeArrowheads="1"/>
            </p:cNvSpPr>
            <p:nvPr/>
          </p:nvSpPr>
          <p:spPr bwMode="auto">
            <a:xfrm>
              <a:off x="635" y="225"/>
              <a:ext cx="225"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47" name="Oval 8"/>
            <p:cNvSpPr>
              <a:spLocks noChangeArrowheads="1"/>
            </p:cNvSpPr>
            <p:nvPr/>
          </p:nvSpPr>
          <p:spPr bwMode="auto">
            <a:xfrm>
              <a:off x="340" y="225"/>
              <a:ext cx="225"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48" name="Oval 9"/>
            <p:cNvSpPr>
              <a:spLocks noChangeArrowheads="1"/>
            </p:cNvSpPr>
            <p:nvPr/>
          </p:nvSpPr>
          <p:spPr bwMode="auto">
            <a:xfrm>
              <a:off x="45"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49" name="Oval 10"/>
            <p:cNvSpPr>
              <a:spLocks noChangeArrowheads="1"/>
            </p:cNvSpPr>
            <p:nvPr/>
          </p:nvSpPr>
          <p:spPr bwMode="auto">
            <a:xfrm>
              <a:off x="1225"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50" name="Oval 11"/>
            <p:cNvSpPr>
              <a:spLocks noChangeArrowheads="1"/>
            </p:cNvSpPr>
            <p:nvPr/>
          </p:nvSpPr>
          <p:spPr bwMode="auto">
            <a:xfrm>
              <a:off x="930" y="225"/>
              <a:ext cx="224" cy="224"/>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51" name="Oval 12"/>
            <p:cNvSpPr>
              <a:spLocks noChangeArrowheads="1"/>
            </p:cNvSpPr>
            <p:nvPr/>
          </p:nvSpPr>
          <p:spPr bwMode="auto">
            <a:xfrm>
              <a:off x="69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52" name="Oval 13"/>
            <p:cNvSpPr>
              <a:spLocks noChangeArrowheads="1"/>
            </p:cNvSpPr>
            <p:nvPr/>
          </p:nvSpPr>
          <p:spPr bwMode="auto">
            <a:xfrm>
              <a:off x="396" y="524"/>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53" name="Oval 14"/>
            <p:cNvSpPr>
              <a:spLocks noChangeArrowheads="1"/>
            </p:cNvSpPr>
            <p:nvPr/>
          </p:nvSpPr>
          <p:spPr bwMode="auto">
            <a:xfrm>
              <a:off x="10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54" name="Oval 15"/>
            <p:cNvSpPr>
              <a:spLocks noChangeArrowheads="1"/>
            </p:cNvSpPr>
            <p:nvPr/>
          </p:nvSpPr>
          <p:spPr bwMode="auto">
            <a:xfrm>
              <a:off x="1281"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55" name="Oval 16"/>
            <p:cNvSpPr>
              <a:spLocks noChangeArrowheads="1"/>
            </p:cNvSpPr>
            <p:nvPr/>
          </p:nvSpPr>
          <p:spPr bwMode="auto">
            <a:xfrm>
              <a:off x="986" y="52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56" name="Oval 17"/>
            <p:cNvSpPr>
              <a:spLocks noChangeArrowheads="1"/>
            </p:cNvSpPr>
            <p:nvPr/>
          </p:nvSpPr>
          <p:spPr bwMode="auto">
            <a:xfrm>
              <a:off x="672"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57" name="Oval 18"/>
            <p:cNvSpPr>
              <a:spLocks noChangeArrowheads="1"/>
            </p:cNvSpPr>
            <p:nvPr/>
          </p:nvSpPr>
          <p:spPr bwMode="auto">
            <a:xfrm>
              <a:off x="377"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58" name="Oval 19"/>
            <p:cNvSpPr>
              <a:spLocks noChangeArrowheads="1"/>
            </p:cNvSpPr>
            <p:nvPr/>
          </p:nvSpPr>
          <p:spPr bwMode="auto">
            <a:xfrm>
              <a:off x="82" y="73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59" name="Oval 20"/>
            <p:cNvSpPr>
              <a:spLocks noChangeArrowheads="1"/>
            </p:cNvSpPr>
            <p:nvPr/>
          </p:nvSpPr>
          <p:spPr bwMode="auto">
            <a:xfrm>
              <a:off x="1262" y="73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60" name="Oval 21"/>
            <p:cNvSpPr>
              <a:spLocks noChangeArrowheads="1"/>
            </p:cNvSpPr>
            <p:nvPr/>
          </p:nvSpPr>
          <p:spPr bwMode="auto">
            <a:xfrm>
              <a:off x="967" y="73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61" name="Oval 22"/>
            <p:cNvSpPr>
              <a:spLocks noChangeArrowheads="1"/>
            </p:cNvSpPr>
            <p:nvPr/>
          </p:nvSpPr>
          <p:spPr bwMode="auto">
            <a:xfrm>
              <a:off x="635" y="1164"/>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62" name="Oval 23"/>
            <p:cNvSpPr>
              <a:spLocks noChangeArrowheads="1"/>
            </p:cNvSpPr>
            <p:nvPr/>
          </p:nvSpPr>
          <p:spPr bwMode="auto">
            <a:xfrm>
              <a:off x="340" y="1164"/>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63" name="Oval 24"/>
            <p:cNvSpPr>
              <a:spLocks noChangeArrowheads="1"/>
            </p:cNvSpPr>
            <p:nvPr/>
          </p:nvSpPr>
          <p:spPr bwMode="auto">
            <a:xfrm>
              <a:off x="45"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64" name="Oval 25"/>
            <p:cNvSpPr>
              <a:spLocks noChangeArrowheads="1"/>
            </p:cNvSpPr>
            <p:nvPr/>
          </p:nvSpPr>
          <p:spPr bwMode="auto">
            <a:xfrm>
              <a:off x="1225"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65" name="Oval 26"/>
            <p:cNvSpPr>
              <a:spLocks noChangeArrowheads="1"/>
            </p:cNvSpPr>
            <p:nvPr/>
          </p:nvSpPr>
          <p:spPr bwMode="auto">
            <a:xfrm>
              <a:off x="930" y="1164"/>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66" name="Oval 27"/>
            <p:cNvSpPr>
              <a:spLocks noChangeArrowheads="1"/>
            </p:cNvSpPr>
            <p:nvPr/>
          </p:nvSpPr>
          <p:spPr bwMode="auto">
            <a:xfrm>
              <a:off x="69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67" name="Oval 28"/>
            <p:cNvSpPr>
              <a:spLocks noChangeArrowheads="1"/>
            </p:cNvSpPr>
            <p:nvPr/>
          </p:nvSpPr>
          <p:spPr bwMode="auto">
            <a:xfrm>
              <a:off x="396" y="98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68" name="Oval 29"/>
            <p:cNvSpPr>
              <a:spLocks noChangeArrowheads="1"/>
            </p:cNvSpPr>
            <p:nvPr/>
          </p:nvSpPr>
          <p:spPr bwMode="auto">
            <a:xfrm>
              <a:off x="10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69" name="Oval 30"/>
            <p:cNvSpPr>
              <a:spLocks noChangeArrowheads="1"/>
            </p:cNvSpPr>
            <p:nvPr/>
          </p:nvSpPr>
          <p:spPr bwMode="auto">
            <a:xfrm>
              <a:off x="1281"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70" name="Oval 31"/>
            <p:cNvSpPr>
              <a:spLocks noChangeArrowheads="1"/>
            </p:cNvSpPr>
            <p:nvPr/>
          </p:nvSpPr>
          <p:spPr bwMode="auto">
            <a:xfrm>
              <a:off x="986" y="98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71" name="Oval 32"/>
            <p:cNvSpPr>
              <a:spLocks noChangeArrowheads="1"/>
            </p:cNvSpPr>
            <p:nvPr/>
          </p:nvSpPr>
          <p:spPr bwMode="auto">
            <a:xfrm>
              <a:off x="69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72" name="Oval 33"/>
            <p:cNvSpPr>
              <a:spLocks noChangeArrowheads="1"/>
            </p:cNvSpPr>
            <p:nvPr/>
          </p:nvSpPr>
          <p:spPr bwMode="auto">
            <a:xfrm>
              <a:off x="396" y="1480"/>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73" name="Oval 34"/>
            <p:cNvSpPr>
              <a:spLocks noChangeArrowheads="1"/>
            </p:cNvSpPr>
            <p:nvPr/>
          </p:nvSpPr>
          <p:spPr bwMode="auto">
            <a:xfrm>
              <a:off x="10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74" name="Oval 35"/>
            <p:cNvSpPr>
              <a:spLocks noChangeArrowheads="1"/>
            </p:cNvSpPr>
            <p:nvPr/>
          </p:nvSpPr>
          <p:spPr bwMode="auto">
            <a:xfrm>
              <a:off x="1281"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75" name="Oval 36"/>
            <p:cNvSpPr>
              <a:spLocks noChangeArrowheads="1"/>
            </p:cNvSpPr>
            <p:nvPr/>
          </p:nvSpPr>
          <p:spPr bwMode="auto">
            <a:xfrm>
              <a:off x="986" y="1480"/>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76" name="Oval 37"/>
            <p:cNvSpPr>
              <a:spLocks noChangeArrowheads="1"/>
            </p:cNvSpPr>
            <p:nvPr/>
          </p:nvSpPr>
          <p:spPr bwMode="auto">
            <a:xfrm>
              <a:off x="672"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77" name="Oval 38"/>
            <p:cNvSpPr>
              <a:spLocks noChangeArrowheads="1"/>
            </p:cNvSpPr>
            <p:nvPr/>
          </p:nvSpPr>
          <p:spPr bwMode="auto">
            <a:xfrm>
              <a:off x="377"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78" name="Oval 39"/>
            <p:cNvSpPr>
              <a:spLocks noChangeArrowheads="1"/>
            </p:cNvSpPr>
            <p:nvPr/>
          </p:nvSpPr>
          <p:spPr bwMode="auto">
            <a:xfrm>
              <a:off x="82" y="1691"/>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79" name="Oval 40"/>
            <p:cNvSpPr>
              <a:spLocks noChangeArrowheads="1"/>
            </p:cNvSpPr>
            <p:nvPr/>
          </p:nvSpPr>
          <p:spPr bwMode="auto">
            <a:xfrm>
              <a:off x="1262" y="1691"/>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80" name="Oval 41"/>
            <p:cNvSpPr>
              <a:spLocks noChangeArrowheads="1"/>
            </p:cNvSpPr>
            <p:nvPr/>
          </p:nvSpPr>
          <p:spPr bwMode="auto">
            <a:xfrm>
              <a:off x="967" y="1691"/>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81" name="Oval 42"/>
            <p:cNvSpPr>
              <a:spLocks noChangeArrowheads="1"/>
            </p:cNvSpPr>
            <p:nvPr/>
          </p:nvSpPr>
          <p:spPr bwMode="auto">
            <a:xfrm>
              <a:off x="69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82" name="Oval 43"/>
            <p:cNvSpPr>
              <a:spLocks noChangeArrowheads="1"/>
            </p:cNvSpPr>
            <p:nvPr/>
          </p:nvSpPr>
          <p:spPr bwMode="auto">
            <a:xfrm>
              <a:off x="396" y="1937"/>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83" name="Oval 44"/>
            <p:cNvSpPr>
              <a:spLocks noChangeArrowheads="1"/>
            </p:cNvSpPr>
            <p:nvPr/>
          </p:nvSpPr>
          <p:spPr bwMode="auto">
            <a:xfrm>
              <a:off x="10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84" name="Oval 45"/>
            <p:cNvSpPr>
              <a:spLocks noChangeArrowheads="1"/>
            </p:cNvSpPr>
            <p:nvPr/>
          </p:nvSpPr>
          <p:spPr bwMode="auto">
            <a:xfrm>
              <a:off x="1281"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85" name="Oval 46"/>
            <p:cNvSpPr>
              <a:spLocks noChangeArrowheads="1"/>
            </p:cNvSpPr>
            <p:nvPr/>
          </p:nvSpPr>
          <p:spPr bwMode="auto">
            <a:xfrm>
              <a:off x="986" y="1937"/>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86" name="Oval 47"/>
            <p:cNvSpPr>
              <a:spLocks noChangeArrowheads="1"/>
            </p:cNvSpPr>
            <p:nvPr/>
          </p:nvSpPr>
          <p:spPr bwMode="auto">
            <a:xfrm>
              <a:off x="69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87" name="Oval 48"/>
            <p:cNvSpPr>
              <a:spLocks noChangeArrowheads="1"/>
            </p:cNvSpPr>
            <p:nvPr/>
          </p:nvSpPr>
          <p:spPr bwMode="auto">
            <a:xfrm>
              <a:off x="396" y="5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88" name="Oval 49"/>
            <p:cNvSpPr>
              <a:spLocks noChangeArrowheads="1"/>
            </p:cNvSpPr>
            <p:nvPr/>
          </p:nvSpPr>
          <p:spPr bwMode="auto">
            <a:xfrm>
              <a:off x="10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89" name="Oval 50"/>
            <p:cNvSpPr>
              <a:spLocks noChangeArrowheads="1"/>
            </p:cNvSpPr>
            <p:nvPr/>
          </p:nvSpPr>
          <p:spPr bwMode="auto">
            <a:xfrm>
              <a:off x="1281"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90" name="Oval 51"/>
            <p:cNvSpPr>
              <a:spLocks noChangeArrowheads="1"/>
            </p:cNvSpPr>
            <p:nvPr/>
          </p:nvSpPr>
          <p:spPr bwMode="auto">
            <a:xfrm>
              <a:off x="986" y="5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91" name="Oval 52"/>
            <p:cNvSpPr>
              <a:spLocks noChangeArrowheads="1"/>
            </p:cNvSpPr>
            <p:nvPr/>
          </p:nvSpPr>
          <p:spPr bwMode="auto">
            <a:xfrm>
              <a:off x="635" y="2160"/>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92" name="Oval 53"/>
            <p:cNvSpPr>
              <a:spLocks noChangeArrowheads="1"/>
            </p:cNvSpPr>
            <p:nvPr/>
          </p:nvSpPr>
          <p:spPr bwMode="auto">
            <a:xfrm>
              <a:off x="340" y="2160"/>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93" name="Oval 54"/>
            <p:cNvSpPr>
              <a:spLocks noChangeArrowheads="1"/>
            </p:cNvSpPr>
            <p:nvPr/>
          </p:nvSpPr>
          <p:spPr bwMode="auto">
            <a:xfrm>
              <a:off x="45"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94" name="Oval 55"/>
            <p:cNvSpPr>
              <a:spLocks noChangeArrowheads="1"/>
            </p:cNvSpPr>
            <p:nvPr/>
          </p:nvSpPr>
          <p:spPr bwMode="auto">
            <a:xfrm>
              <a:off x="1225"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95" name="Oval 56"/>
            <p:cNvSpPr>
              <a:spLocks noChangeArrowheads="1"/>
            </p:cNvSpPr>
            <p:nvPr/>
          </p:nvSpPr>
          <p:spPr bwMode="auto">
            <a:xfrm>
              <a:off x="930" y="2160"/>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96" name="Oval 57"/>
            <p:cNvSpPr>
              <a:spLocks noChangeArrowheads="1"/>
            </p:cNvSpPr>
            <p:nvPr/>
          </p:nvSpPr>
          <p:spPr bwMode="auto">
            <a:xfrm>
              <a:off x="69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97" name="Oval 58"/>
            <p:cNvSpPr>
              <a:spLocks noChangeArrowheads="1"/>
            </p:cNvSpPr>
            <p:nvPr/>
          </p:nvSpPr>
          <p:spPr bwMode="auto">
            <a:xfrm>
              <a:off x="396" y="2476"/>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98" name="Oval 59"/>
            <p:cNvSpPr>
              <a:spLocks noChangeArrowheads="1"/>
            </p:cNvSpPr>
            <p:nvPr/>
          </p:nvSpPr>
          <p:spPr bwMode="auto">
            <a:xfrm>
              <a:off x="10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299" name="Oval 60"/>
            <p:cNvSpPr>
              <a:spLocks noChangeArrowheads="1"/>
            </p:cNvSpPr>
            <p:nvPr/>
          </p:nvSpPr>
          <p:spPr bwMode="auto">
            <a:xfrm>
              <a:off x="1281"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00" name="Oval 61"/>
            <p:cNvSpPr>
              <a:spLocks noChangeArrowheads="1"/>
            </p:cNvSpPr>
            <p:nvPr/>
          </p:nvSpPr>
          <p:spPr bwMode="auto">
            <a:xfrm>
              <a:off x="986" y="2476"/>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01" name="Oval 62"/>
            <p:cNvSpPr>
              <a:spLocks noChangeArrowheads="1"/>
            </p:cNvSpPr>
            <p:nvPr/>
          </p:nvSpPr>
          <p:spPr bwMode="auto">
            <a:xfrm>
              <a:off x="672"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02" name="Oval 63"/>
            <p:cNvSpPr>
              <a:spLocks noChangeArrowheads="1"/>
            </p:cNvSpPr>
            <p:nvPr/>
          </p:nvSpPr>
          <p:spPr bwMode="auto">
            <a:xfrm>
              <a:off x="377"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03" name="Oval 64"/>
            <p:cNvSpPr>
              <a:spLocks noChangeArrowheads="1"/>
            </p:cNvSpPr>
            <p:nvPr/>
          </p:nvSpPr>
          <p:spPr bwMode="auto">
            <a:xfrm>
              <a:off x="82" y="2687"/>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04" name="Oval 65"/>
            <p:cNvSpPr>
              <a:spLocks noChangeArrowheads="1"/>
            </p:cNvSpPr>
            <p:nvPr/>
          </p:nvSpPr>
          <p:spPr bwMode="auto">
            <a:xfrm>
              <a:off x="1262" y="2687"/>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05" name="Oval 66"/>
            <p:cNvSpPr>
              <a:spLocks noChangeArrowheads="1"/>
            </p:cNvSpPr>
            <p:nvPr/>
          </p:nvSpPr>
          <p:spPr bwMode="auto">
            <a:xfrm>
              <a:off x="967" y="2687"/>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06" name="Oval 67"/>
            <p:cNvSpPr>
              <a:spLocks noChangeArrowheads="1"/>
            </p:cNvSpPr>
            <p:nvPr/>
          </p:nvSpPr>
          <p:spPr bwMode="auto">
            <a:xfrm>
              <a:off x="69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07" name="Oval 68"/>
            <p:cNvSpPr>
              <a:spLocks noChangeArrowheads="1"/>
            </p:cNvSpPr>
            <p:nvPr/>
          </p:nvSpPr>
          <p:spPr bwMode="auto">
            <a:xfrm>
              <a:off x="396" y="2933"/>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08" name="Oval 69"/>
            <p:cNvSpPr>
              <a:spLocks noChangeArrowheads="1"/>
            </p:cNvSpPr>
            <p:nvPr/>
          </p:nvSpPr>
          <p:spPr bwMode="auto">
            <a:xfrm>
              <a:off x="10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09" name="Oval 70"/>
            <p:cNvSpPr>
              <a:spLocks noChangeArrowheads="1"/>
            </p:cNvSpPr>
            <p:nvPr/>
          </p:nvSpPr>
          <p:spPr bwMode="auto">
            <a:xfrm>
              <a:off x="1281"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10" name="Oval 71"/>
            <p:cNvSpPr>
              <a:spLocks noChangeArrowheads="1"/>
            </p:cNvSpPr>
            <p:nvPr/>
          </p:nvSpPr>
          <p:spPr bwMode="auto">
            <a:xfrm>
              <a:off x="986" y="2933"/>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11" name="Oval 72"/>
            <p:cNvSpPr>
              <a:spLocks noChangeArrowheads="1"/>
            </p:cNvSpPr>
            <p:nvPr/>
          </p:nvSpPr>
          <p:spPr bwMode="auto">
            <a:xfrm>
              <a:off x="635" y="3158"/>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12" name="Oval 73"/>
            <p:cNvSpPr>
              <a:spLocks noChangeArrowheads="1"/>
            </p:cNvSpPr>
            <p:nvPr/>
          </p:nvSpPr>
          <p:spPr bwMode="auto">
            <a:xfrm>
              <a:off x="340" y="3158"/>
              <a:ext cx="225"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13" name="Oval 74"/>
            <p:cNvSpPr>
              <a:spLocks noChangeArrowheads="1"/>
            </p:cNvSpPr>
            <p:nvPr/>
          </p:nvSpPr>
          <p:spPr bwMode="auto">
            <a:xfrm>
              <a:off x="45"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14" name="Oval 75"/>
            <p:cNvSpPr>
              <a:spLocks noChangeArrowheads="1"/>
            </p:cNvSpPr>
            <p:nvPr/>
          </p:nvSpPr>
          <p:spPr bwMode="auto">
            <a:xfrm>
              <a:off x="1225"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15" name="Oval 76"/>
            <p:cNvSpPr>
              <a:spLocks noChangeArrowheads="1"/>
            </p:cNvSpPr>
            <p:nvPr/>
          </p:nvSpPr>
          <p:spPr bwMode="auto">
            <a:xfrm>
              <a:off x="930" y="3158"/>
              <a:ext cx="224" cy="225"/>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16" name="Oval 77"/>
            <p:cNvSpPr>
              <a:spLocks noChangeArrowheads="1"/>
            </p:cNvSpPr>
            <p:nvPr/>
          </p:nvSpPr>
          <p:spPr bwMode="auto">
            <a:xfrm>
              <a:off x="69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17" name="Oval 78"/>
            <p:cNvSpPr>
              <a:spLocks noChangeArrowheads="1"/>
            </p:cNvSpPr>
            <p:nvPr/>
          </p:nvSpPr>
          <p:spPr bwMode="auto">
            <a:xfrm>
              <a:off x="396" y="3474"/>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18" name="Oval 79"/>
            <p:cNvSpPr>
              <a:spLocks noChangeArrowheads="1"/>
            </p:cNvSpPr>
            <p:nvPr/>
          </p:nvSpPr>
          <p:spPr bwMode="auto">
            <a:xfrm>
              <a:off x="10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19" name="Oval 80"/>
            <p:cNvSpPr>
              <a:spLocks noChangeArrowheads="1"/>
            </p:cNvSpPr>
            <p:nvPr/>
          </p:nvSpPr>
          <p:spPr bwMode="auto">
            <a:xfrm>
              <a:off x="1281"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20" name="Oval 81"/>
            <p:cNvSpPr>
              <a:spLocks noChangeArrowheads="1"/>
            </p:cNvSpPr>
            <p:nvPr/>
          </p:nvSpPr>
          <p:spPr bwMode="auto">
            <a:xfrm>
              <a:off x="986" y="3474"/>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21" name="Oval 82"/>
            <p:cNvSpPr>
              <a:spLocks noChangeArrowheads="1"/>
            </p:cNvSpPr>
            <p:nvPr/>
          </p:nvSpPr>
          <p:spPr bwMode="auto">
            <a:xfrm>
              <a:off x="672"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22" name="Oval 83"/>
            <p:cNvSpPr>
              <a:spLocks noChangeArrowheads="1"/>
            </p:cNvSpPr>
            <p:nvPr/>
          </p:nvSpPr>
          <p:spPr bwMode="auto">
            <a:xfrm>
              <a:off x="377"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23" name="Oval 84"/>
            <p:cNvSpPr>
              <a:spLocks noChangeArrowheads="1"/>
            </p:cNvSpPr>
            <p:nvPr/>
          </p:nvSpPr>
          <p:spPr bwMode="auto">
            <a:xfrm>
              <a:off x="82" y="368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24" name="Oval 85"/>
            <p:cNvSpPr>
              <a:spLocks noChangeArrowheads="1"/>
            </p:cNvSpPr>
            <p:nvPr/>
          </p:nvSpPr>
          <p:spPr bwMode="auto">
            <a:xfrm>
              <a:off x="1262" y="3685"/>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25" name="Oval 86"/>
            <p:cNvSpPr>
              <a:spLocks noChangeArrowheads="1"/>
            </p:cNvSpPr>
            <p:nvPr/>
          </p:nvSpPr>
          <p:spPr bwMode="auto">
            <a:xfrm>
              <a:off x="967" y="3685"/>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26" name="Oval 87"/>
            <p:cNvSpPr>
              <a:spLocks noChangeArrowheads="1"/>
            </p:cNvSpPr>
            <p:nvPr/>
          </p:nvSpPr>
          <p:spPr bwMode="auto">
            <a:xfrm>
              <a:off x="69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27" name="Oval 88"/>
            <p:cNvSpPr>
              <a:spLocks noChangeArrowheads="1"/>
            </p:cNvSpPr>
            <p:nvPr/>
          </p:nvSpPr>
          <p:spPr bwMode="auto">
            <a:xfrm>
              <a:off x="396" y="3931"/>
              <a:ext cx="113"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28" name="Oval 89"/>
            <p:cNvSpPr>
              <a:spLocks noChangeArrowheads="1"/>
            </p:cNvSpPr>
            <p:nvPr/>
          </p:nvSpPr>
          <p:spPr bwMode="auto">
            <a:xfrm>
              <a:off x="10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29" name="Oval 90"/>
            <p:cNvSpPr>
              <a:spLocks noChangeArrowheads="1"/>
            </p:cNvSpPr>
            <p:nvPr/>
          </p:nvSpPr>
          <p:spPr bwMode="auto">
            <a:xfrm>
              <a:off x="1281"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30" name="Oval 91"/>
            <p:cNvSpPr>
              <a:spLocks noChangeArrowheads="1"/>
            </p:cNvSpPr>
            <p:nvPr/>
          </p:nvSpPr>
          <p:spPr bwMode="auto">
            <a:xfrm>
              <a:off x="986" y="3931"/>
              <a:ext cx="112" cy="113"/>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31" name="Oval 92"/>
            <p:cNvSpPr>
              <a:spLocks noChangeArrowheads="1"/>
            </p:cNvSpPr>
            <p:nvPr/>
          </p:nvSpPr>
          <p:spPr bwMode="auto">
            <a:xfrm>
              <a:off x="672"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32" name="Oval 93"/>
            <p:cNvSpPr>
              <a:spLocks noChangeArrowheads="1"/>
            </p:cNvSpPr>
            <p:nvPr/>
          </p:nvSpPr>
          <p:spPr bwMode="auto">
            <a:xfrm>
              <a:off x="377"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33" name="Oval 94"/>
            <p:cNvSpPr>
              <a:spLocks noChangeArrowheads="1"/>
            </p:cNvSpPr>
            <p:nvPr/>
          </p:nvSpPr>
          <p:spPr bwMode="auto">
            <a:xfrm>
              <a:off x="82" y="4110"/>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34" name="Oval 95"/>
            <p:cNvSpPr>
              <a:spLocks noChangeArrowheads="1"/>
            </p:cNvSpPr>
            <p:nvPr/>
          </p:nvSpPr>
          <p:spPr bwMode="auto">
            <a:xfrm>
              <a:off x="1262" y="4110"/>
              <a:ext cx="149"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35" name="Oval 96"/>
            <p:cNvSpPr>
              <a:spLocks noChangeArrowheads="1"/>
            </p:cNvSpPr>
            <p:nvPr/>
          </p:nvSpPr>
          <p:spPr bwMode="auto">
            <a:xfrm>
              <a:off x="967" y="4110"/>
              <a:ext cx="150" cy="149"/>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36" name="Oval 97"/>
            <p:cNvSpPr>
              <a:spLocks noChangeArrowheads="1"/>
            </p:cNvSpPr>
            <p:nvPr/>
          </p:nvSpPr>
          <p:spPr bwMode="auto">
            <a:xfrm>
              <a:off x="1299"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37" name="Oval 98"/>
            <p:cNvSpPr>
              <a:spLocks noChangeArrowheads="1"/>
            </p:cNvSpPr>
            <p:nvPr/>
          </p:nvSpPr>
          <p:spPr bwMode="auto">
            <a:xfrm>
              <a:off x="1006"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38" name="Oval 99"/>
            <p:cNvSpPr>
              <a:spLocks noChangeArrowheads="1"/>
            </p:cNvSpPr>
            <p:nvPr/>
          </p:nvSpPr>
          <p:spPr bwMode="auto">
            <a:xfrm>
              <a:off x="709" y="1682"/>
              <a:ext cx="71" cy="71"/>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39" name="Oval 100"/>
            <p:cNvSpPr>
              <a:spLocks noChangeArrowheads="1"/>
            </p:cNvSpPr>
            <p:nvPr/>
          </p:nvSpPr>
          <p:spPr bwMode="auto">
            <a:xfrm>
              <a:off x="708" y="1682"/>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40" name="Oval 101"/>
            <p:cNvSpPr>
              <a:spLocks noChangeArrowheads="1"/>
            </p:cNvSpPr>
            <p:nvPr/>
          </p:nvSpPr>
          <p:spPr bwMode="auto">
            <a:xfrm>
              <a:off x="412"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41" name="Oval 102"/>
            <p:cNvSpPr>
              <a:spLocks noChangeArrowheads="1"/>
            </p:cNvSpPr>
            <p:nvPr/>
          </p:nvSpPr>
          <p:spPr bwMode="auto">
            <a:xfrm>
              <a:off x="119" y="1682"/>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42" name="Oval 103"/>
            <p:cNvSpPr>
              <a:spLocks noChangeArrowheads="1"/>
            </p:cNvSpPr>
            <p:nvPr/>
          </p:nvSpPr>
          <p:spPr bwMode="auto">
            <a:xfrm>
              <a:off x="1299"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43" name="Oval 104"/>
            <p:cNvSpPr>
              <a:spLocks noChangeArrowheads="1"/>
            </p:cNvSpPr>
            <p:nvPr/>
          </p:nvSpPr>
          <p:spPr bwMode="auto">
            <a:xfrm>
              <a:off x="1006"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44" name="Oval 105"/>
            <p:cNvSpPr>
              <a:spLocks noChangeArrowheads="1"/>
            </p:cNvSpPr>
            <p:nvPr/>
          </p:nvSpPr>
          <p:spPr bwMode="auto">
            <a:xfrm>
              <a:off x="708" y="1993"/>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45" name="Oval 106"/>
            <p:cNvSpPr>
              <a:spLocks noChangeArrowheads="1"/>
            </p:cNvSpPr>
            <p:nvPr/>
          </p:nvSpPr>
          <p:spPr bwMode="auto">
            <a:xfrm>
              <a:off x="412"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46" name="Oval 107"/>
            <p:cNvSpPr>
              <a:spLocks noChangeArrowheads="1"/>
            </p:cNvSpPr>
            <p:nvPr/>
          </p:nvSpPr>
          <p:spPr bwMode="auto">
            <a:xfrm>
              <a:off x="119" y="1993"/>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47" name="Oval 108"/>
            <p:cNvSpPr>
              <a:spLocks noChangeArrowheads="1"/>
            </p:cNvSpPr>
            <p:nvPr/>
          </p:nvSpPr>
          <p:spPr bwMode="auto">
            <a:xfrm>
              <a:off x="1299"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48" name="Oval 109"/>
            <p:cNvSpPr>
              <a:spLocks noChangeArrowheads="1"/>
            </p:cNvSpPr>
            <p:nvPr/>
          </p:nvSpPr>
          <p:spPr bwMode="auto">
            <a:xfrm>
              <a:off x="1006"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49" name="Oval 110"/>
            <p:cNvSpPr>
              <a:spLocks noChangeArrowheads="1"/>
            </p:cNvSpPr>
            <p:nvPr/>
          </p:nvSpPr>
          <p:spPr bwMode="auto">
            <a:xfrm>
              <a:off x="709" y="2310"/>
              <a:ext cx="71" cy="71"/>
            </a:xfrm>
            <a:prstGeom prst="ellipse">
              <a:avLst/>
            </a:prstGeom>
            <a:solidFill>
              <a:srgbClr val="EAEAEA"/>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50" name="Oval 111"/>
            <p:cNvSpPr>
              <a:spLocks noChangeArrowheads="1"/>
            </p:cNvSpPr>
            <p:nvPr/>
          </p:nvSpPr>
          <p:spPr bwMode="auto">
            <a:xfrm>
              <a:off x="708" y="2310"/>
              <a:ext cx="71" cy="71"/>
            </a:xfrm>
            <a:prstGeom prst="ellipse">
              <a:avLst/>
            </a:prstGeom>
            <a:solidFill>
              <a:srgbClr val="666699"/>
            </a:solidFill>
            <a:ln w="9525">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51" name="Oval 112"/>
            <p:cNvSpPr>
              <a:spLocks noChangeArrowheads="1"/>
            </p:cNvSpPr>
            <p:nvPr/>
          </p:nvSpPr>
          <p:spPr bwMode="auto">
            <a:xfrm>
              <a:off x="412"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sp>
          <p:nvSpPr>
            <p:cNvPr id="10352" name="Oval 113"/>
            <p:cNvSpPr>
              <a:spLocks noChangeArrowheads="1"/>
            </p:cNvSpPr>
            <p:nvPr/>
          </p:nvSpPr>
          <p:spPr bwMode="auto">
            <a:xfrm>
              <a:off x="119" y="2310"/>
              <a:ext cx="71" cy="71"/>
            </a:xfrm>
            <a:prstGeom prst="ellipse">
              <a:avLst/>
            </a:prstGeom>
            <a:solidFill>
              <a:srgbClr val="666699"/>
            </a:solidFill>
            <a:ln w="9525" algn="ctr">
              <a:noFill/>
              <a:round/>
              <a:headEnd/>
              <a:tailEnd/>
            </a:ln>
          </p:spPr>
          <p:txBody>
            <a:bodyPr wrap="none" anchor="ctr"/>
            <a:lstStyle/>
            <a:p>
              <a:pPr latinLnBrk="1">
                <a:spcBef>
                  <a:spcPct val="0"/>
                </a:spcBef>
                <a:buFontTx/>
                <a:buNone/>
              </a:pPr>
              <a:endParaRPr kumimoji="1" lang="zh-TW" altLang="zh-TW" sz="1800">
                <a:latin typeface="굴림" pitchFamily="34" charset="-127"/>
                <a:ea typeface="굴림" pitchFamily="34" charset="-127"/>
              </a:endParaRPr>
            </a:p>
          </p:txBody>
        </p:sp>
      </p:grpSp>
      <p:sp>
        <p:nvSpPr>
          <p:cNvPr id="10245" name="Rectangle 115"/>
          <p:cNvSpPr>
            <a:spLocks noChangeArrowheads="1"/>
          </p:cNvSpPr>
          <p:nvPr/>
        </p:nvSpPr>
        <p:spPr bwMode="gray">
          <a:xfrm>
            <a:off x="3168650" y="2924175"/>
            <a:ext cx="4824413" cy="641350"/>
          </a:xfrm>
          <a:prstGeom prst="rect">
            <a:avLst/>
          </a:prstGeom>
          <a:noFill/>
          <a:ln w="22225">
            <a:noFill/>
            <a:miter lim="800000"/>
            <a:headEnd/>
            <a:tailEnd/>
          </a:ln>
        </p:spPr>
        <p:txBody>
          <a:bodyPr anchor="ctr">
            <a:spAutoFit/>
          </a:bodyPr>
          <a:lstStyle/>
          <a:p>
            <a:pPr latinLnBrk="1">
              <a:spcBef>
                <a:spcPct val="50000"/>
              </a:spcBef>
              <a:buFont typeface="Wingdings" pitchFamily="2" charset="2"/>
              <a:buNone/>
            </a:pPr>
            <a:r>
              <a:rPr kumimoji="1" lang="en-US" altLang="zh-CN" sz="3600" b="1">
                <a:solidFill>
                  <a:srgbClr val="000000"/>
                </a:solidFill>
                <a:latin typeface="宋体" pitchFamily="2" charset="-122"/>
              </a:rPr>
              <a:t>2.</a:t>
            </a:r>
            <a:r>
              <a:rPr lang="zh-CN" altLang="en-US" sz="3600" b="1"/>
              <a:t> </a:t>
            </a:r>
            <a:r>
              <a:rPr kumimoji="1" lang="zh-CN" altLang="en-US" sz="3600" b="1"/>
              <a:t>操作系统的启动</a:t>
            </a:r>
            <a:endParaRPr lang="zh-CN" altLang="en-US" sz="3600" b="1"/>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endParaRPr lang="zh-CN" altLang="en-US"/>
          </a:p>
        </p:txBody>
      </p:sp>
      <p:sp>
        <p:nvSpPr>
          <p:cNvPr id="70659" name="Rectangle 3"/>
          <p:cNvSpPr>
            <a:spLocks noGrp="1" noChangeArrowheads="1"/>
          </p:cNvSpPr>
          <p:nvPr>
            <p:ph type="body" idx="1"/>
          </p:nvPr>
        </p:nvSpPr>
        <p:spPr/>
        <p:txBody>
          <a:bodyPr/>
          <a:lstStyle/>
          <a:p>
            <a:pPr eaLnBrk="1" hangingPunct="1"/>
            <a:r>
              <a:rPr lang="zh-CN" altLang="en-US"/>
              <a:t>操作界面</a:t>
            </a:r>
            <a:endParaRPr lang="zh-CN" altLang="en-US" sz="2400"/>
          </a:p>
          <a:p>
            <a:pPr lvl="1" eaLnBrk="1" hangingPunct="1">
              <a:buClr>
                <a:srgbClr val="33CC33"/>
              </a:buClr>
              <a:buFont typeface="Wingdings" pitchFamily="2" charset="2"/>
              <a:buChar char="u"/>
            </a:pPr>
            <a:r>
              <a:rPr lang="zh-CN" altLang="en-US">
                <a:solidFill>
                  <a:srgbClr val="FF0000"/>
                </a:solidFill>
              </a:rPr>
              <a:t>图形用户接口</a:t>
            </a:r>
            <a:r>
              <a:rPr lang="zh-CN" altLang="en-US"/>
              <a:t>（</a:t>
            </a:r>
            <a:r>
              <a:rPr lang="en-US" altLang="zh-CN"/>
              <a:t>GUI</a:t>
            </a:r>
            <a:r>
              <a:rPr lang="zh-CN" altLang="en-US"/>
              <a:t>，</a:t>
            </a:r>
            <a:r>
              <a:rPr lang="en-US" altLang="zh-CN"/>
              <a:t>Graphic User Interface </a:t>
            </a:r>
            <a:r>
              <a:rPr lang="zh-CN" altLang="en-US"/>
              <a:t>）</a:t>
            </a:r>
          </a:p>
          <a:p>
            <a:pPr lvl="2" eaLnBrk="1" hangingPunct="1">
              <a:buClr>
                <a:srgbClr val="33CC33"/>
              </a:buClr>
            </a:pPr>
            <a:r>
              <a:rPr lang="zh-CN" altLang="en-US"/>
              <a:t>窗口，图标，菜单，按钮，鼠标</a:t>
            </a:r>
            <a:r>
              <a:rPr lang="en-US" altLang="zh-CN"/>
              <a:t>(</a:t>
            </a:r>
            <a:r>
              <a:rPr lang="zh-CN" altLang="en-US"/>
              <a:t>消息，事件</a:t>
            </a:r>
            <a:r>
              <a:rPr lang="en-US" altLang="zh-CN"/>
              <a:t>)</a:t>
            </a:r>
            <a:endParaRPr lang="zh-CN" altLang="en-US"/>
          </a:p>
          <a:p>
            <a:pPr lvl="1" eaLnBrk="1" hangingPunct="1">
              <a:buClr>
                <a:srgbClr val="33CC33"/>
              </a:buClr>
              <a:buFont typeface="Wingdings" pitchFamily="2" charset="2"/>
              <a:buChar char="u"/>
            </a:pPr>
            <a:r>
              <a:rPr lang="zh-CN" altLang="en-US">
                <a:solidFill>
                  <a:srgbClr val="FF0000"/>
                </a:solidFill>
              </a:rPr>
              <a:t>键盘命令</a:t>
            </a:r>
            <a:r>
              <a:rPr lang="zh-CN" altLang="en-US"/>
              <a:t>（</a:t>
            </a:r>
            <a:r>
              <a:rPr lang="en-US" altLang="zh-CN"/>
              <a:t>COMMAND</a:t>
            </a:r>
            <a:r>
              <a:rPr lang="zh-CN" altLang="en-US"/>
              <a:t>）</a:t>
            </a:r>
          </a:p>
          <a:p>
            <a:pPr lvl="2" eaLnBrk="1" hangingPunct="1"/>
            <a:r>
              <a:rPr lang="zh-CN" altLang="en-US"/>
              <a:t>在控制台环境下接收键盘输入的命令</a:t>
            </a:r>
          </a:p>
          <a:p>
            <a:pPr lvl="2" eaLnBrk="1" hangingPunct="1"/>
            <a:r>
              <a:rPr lang="zh-CN" altLang="en-US"/>
              <a:t>类型</a:t>
            </a:r>
          </a:p>
          <a:p>
            <a:pPr lvl="3" eaLnBrk="1" hangingPunct="1"/>
            <a:r>
              <a:rPr lang="zh-CN" altLang="en-US"/>
              <a:t>普通命令</a:t>
            </a:r>
          </a:p>
          <a:p>
            <a:pPr lvl="3" eaLnBrk="1" hangingPunct="1"/>
            <a:r>
              <a:rPr lang="zh-CN" altLang="en-US"/>
              <a:t>批处理程序</a:t>
            </a:r>
          </a:p>
          <a:p>
            <a:pPr lvl="3" eaLnBrk="1" hangingPunct="1"/>
            <a:r>
              <a:rPr lang="en-US" altLang="zh-CN"/>
              <a:t>shell</a:t>
            </a:r>
            <a:endParaRPr lang="zh-CN" altLang="en-US"/>
          </a:p>
          <a:p>
            <a:pPr lvl="1" eaLnBrk="1" hangingPunct="1">
              <a:buClr>
                <a:srgbClr val="33CC33"/>
              </a:buClr>
              <a:buFont typeface="Wingdings" pitchFamily="2" charset="2"/>
              <a:buChar char="u"/>
            </a:pPr>
            <a:r>
              <a:rPr lang="zh-CN" altLang="en-US">
                <a:solidFill>
                  <a:srgbClr val="FF0000"/>
                </a:solidFill>
              </a:rPr>
              <a:t>作业控制语言</a:t>
            </a:r>
            <a:r>
              <a:rPr lang="zh-CN" altLang="en-US"/>
              <a:t>（</a:t>
            </a:r>
            <a:r>
              <a:rPr lang="en-US" altLang="zh-CN"/>
              <a:t>JCL</a:t>
            </a:r>
            <a:r>
              <a:rPr lang="zh-CN" altLang="en-US"/>
              <a:t>，</a:t>
            </a:r>
            <a:r>
              <a:rPr lang="en-US" altLang="zh-CN"/>
              <a:t>Job Control Language</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0659">
                                            <p:txEl>
                                              <p:pRg st="1" end="1"/>
                                            </p:txEl>
                                          </p:spTgt>
                                        </p:tgtEl>
                                        <p:attrNameLst>
                                          <p:attrName>style.visibility</p:attrName>
                                        </p:attrNameLst>
                                      </p:cBhvr>
                                      <p:to>
                                        <p:strVal val="visible"/>
                                      </p:to>
                                    </p:set>
                                    <p:animEffect transition="in" filter="wipe(down)">
                                      <p:cBhvr>
                                        <p:cTn id="7" dur="500"/>
                                        <p:tgtEl>
                                          <p:spTgt spid="70659">
                                            <p:txEl>
                                              <p:pRg st="1" end="1"/>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70659">
                                            <p:txEl>
                                              <p:pRg st="2" end="2"/>
                                            </p:txEl>
                                          </p:spTgt>
                                        </p:tgtEl>
                                        <p:attrNameLst>
                                          <p:attrName>style.visibility</p:attrName>
                                        </p:attrNameLst>
                                      </p:cBhvr>
                                      <p:to>
                                        <p:strVal val="visible"/>
                                      </p:to>
                                    </p:set>
                                    <p:animEffect transition="in" filter="wipe(down)">
                                      <p:cBhvr>
                                        <p:cTn id="10" dur="500"/>
                                        <p:tgtEl>
                                          <p:spTgt spid="70659">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70659">
                                            <p:txEl>
                                              <p:pRg st="3" end="3"/>
                                            </p:txEl>
                                          </p:spTgt>
                                        </p:tgtEl>
                                        <p:attrNameLst>
                                          <p:attrName>style.visibility</p:attrName>
                                        </p:attrNameLst>
                                      </p:cBhvr>
                                      <p:to>
                                        <p:strVal val="visible"/>
                                      </p:to>
                                    </p:set>
                                    <p:animEffect transition="in" filter="wipe(down)">
                                      <p:cBhvr>
                                        <p:cTn id="15" dur="500"/>
                                        <p:tgtEl>
                                          <p:spTgt spid="70659">
                                            <p:txEl>
                                              <p:pRg st="3" end="3"/>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70659">
                                            <p:txEl>
                                              <p:pRg st="4" end="4"/>
                                            </p:txEl>
                                          </p:spTgt>
                                        </p:tgtEl>
                                        <p:attrNameLst>
                                          <p:attrName>style.visibility</p:attrName>
                                        </p:attrNameLst>
                                      </p:cBhvr>
                                      <p:to>
                                        <p:strVal val="visible"/>
                                      </p:to>
                                    </p:set>
                                    <p:animEffect transition="in" filter="wipe(down)">
                                      <p:cBhvr>
                                        <p:cTn id="18" dur="500"/>
                                        <p:tgtEl>
                                          <p:spTgt spid="70659">
                                            <p:txEl>
                                              <p:pRg st="4" end="4"/>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70659">
                                            <p:txEl>
                                              <p:pRg st="5" end="5"/>
                                            </p:txEl>
                                          </p:spTgt>
                                        </p:tgtEl>
                                        <p:attrNameLst>
                                          <p:attrName>style.visibility</p:attrName>
                                        </p:attrNameLst>
                                      </p:cBhvr>
                                      <p:to>
                                        <p:strVal val="visible"/>
                                      </p:to>
                                    </p:set>
                                    <p:animEffect transition="in" filter="wipe(down)">
                                      <p:cBhvr>
                                        <p:cTn id="21" dur="500"/>
                                        <p:tgtEl>
                                          <p:spTgt spid="70659">
                                            <p:txEl>
                                              <p:pRg st="5" end="5"/>
                                            </p:txEl>
                                          </p:spTgt>
                                        </p:tgtEl>
                                      </p:cBhvr>
                                    </p:animEffect>
                                  </p:childTnLst>
                                </p:cTn>
                              </p:par>
                              <p:par>
                                <p:cTn id="22" presetID="22" presetClass="entr" presetSubtype="4" fill="hold" nodeType="withEffect">
                                  <p:stCondLst>
                                    <p:cond delay="0"/>
                                  </p:stCondLst>
                                  <p:childTnLst>
                                    <p:set>
                                      <p:cBhvr>
                                        <p:cTn id="23" dur="1" fill="hold">
                                          <p:stCondLst>
                                            <p:cond delay="0"/>
                                          </p:stCondLst>
                                        </p:cTn>
                                        <p:tgtEl>
                                          <p:spTgt spid="70659">
                                            <p:txEl>
                                              <p:pRg st="6" end="6"/>
                                            </p:txEl>
                                          </p:spTgt>
                                        </p:tgtEl>
                                        <p:attrNameLst>
                                          <p:attrName>style.visibility</p:attrName>
                                        </p:attrNameLst>
                                      </p:cBhvr>
                                      <p:to>
                                        <p:strVal val="visible"/>
                                      </p:to>
                                    </p:set>
                                    <p:animEffect transition="in" filter="wipe(down)">
                                      <p:cBhvr>
                                        <p:cTn id="24" dur="500"/>
                                        <p:tgtEl>
                                          <p:spTgt spid="70659">
                                            <p:txEl>
                                              <p:pRg st="6" end="6"/>
                                            </p:txEl>
                                          </p:spTgt>
                                        </p:tgtEl>
                                      </p:cBhvr>
                                    </p:animEffect>
                                  </p:childTnLst>
                                </p:cTn>
                              </p:par>
                              <p:par>
                                <p:cTn id="25" presetID="22" presetClass="entr" presetSubtype="4" fill="hold" nodeType="withEffect">
                                  <p:stCondLst>
                                    <p:cond delay="0"/>
                                  </p:stCondLst>
                                  <p:childTnLst>
                                    <p:set>
                                      <p:cBhvr>
                                        <p:cTn id="26" dur="1" fill="hold">
                                          <p:stCondLst>
                                            <p:cond delay="0"/>
                                          </p:stCondLst>
                                        </p:cTn>
                                        <p:tgtEl>
                                          <p:spTgt spid="70659">
                                            <p:txEl>
                                              <p:pRg st="7" end="7"/>
                                            </p:txEl>
                                          </p:spTgt>
                                        </p:tgtEl>
                                        <p:attrNameLst>
                                          <p:attrName>style.visibility</p:attrName>
                                        </p:attrNameLst>
                                      </p:cBhvr>
                                      <p:to>
                                        <p:strVal val="visible"/>
                                      </p:to>
                                    </p:set>
                                    <p:animEffect transition="in" filter="wipe(down)">
                                      <p:cBhvr>
                                        <p:cTn id="27" dur="500"/>
                                        <p:tgtEl>
                                          <p:spTgt spid="70659">
                                            <p:txEl>
                                              <p:pRg st="7" end="7"/>
                                            </p:txEl>
                                          </p:spTgt>
                                        </p:tgtEl>
                                      </p:cBhvr>
                                    </p:animEffect>
                                  </p:childTnLst>
                                </p:cTn>
                              </p:par>
                              <p:par>
                                <p:cTn id="28" presetID="22" presetClass="entr" presetSubtype="4" fill="hold" nodeType="withEffect">
                                  <p:stCondLst>
                                    <p:cond delay="0"/>
                                  </p:stCondLst>
                                  <p:childTnLst>
                                    <p:set>
                                      <p:cBhvr>
                                        <p:cTn id="29" dur="1" fill="hold">
                                          <p:stCondLst>
                                            <p:cond delay="0"/>
                                          </p:stCondLst>
                                        </p:cTn>
                                        <p:tgtEl>
                                          <p:spTgt spid="70659">
                                            <p:txEl>
                                              <p:pRg st="8" end="8"/>
                                            </p:txEl>
                                          </p:spTgt>
                                        </p:tgtEl>
                                        <p:attrNameLst>
                                          <p:attrName>style.visibility</p:attrName>
                                        </p:attrNameLst>
                                      </p:cBhvr>
                                      <p:to>
                                        <p:strVal val="visible"/>
                                      </p:to>
                                    </p:set>
                                    <p:animEffect transition="in" filter="wipe(down)">
                                      <p:cBhvr>
                                        <p:cTn id="30" dur="500"/>
                                        <p:tgtEl>
                                          <p:spTgt spid="70659">
                                            <p:txEl>
                                              <p:pRg st="8" end="8"/>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70659">
                                            <p:txEl>
                                              <p:pRg st="9" end="9"/>
                                            </p:txEl>
                                          </p:spTgt>
                                        </p:tgtEl>
                                        <p:attrNameLst>
                                          <p:attrName>style.visibility</p:attrName>
                                        </p:attrNameLst>
                                      </p:cBhvr>
                                      <p:to>
                                        <p:strVal val="visible"/>
                                      </p:to>
                                    </p:set>
                                    <p:animEffect transition="in" filter="wipe(down)">
                                      <p:cBhvr>
                                        <p:cTn id="35" dur="500"/>
                                        <p:tgtEl>
                                          <p:spTgt spid="706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zh-CN" altLang="en-US"/>
              <a:t>普通命令</a:t>
            </a:r>
          </a:p>
        </p:txBody>
      </p:sp>
      <p:sp>
        <p:nvSpPr>
          <p:cNvPr id="73731" name="Rectangle 3"/>
          <p:cNvSpPr>
            <a:spLocks noGrp="1" noChangeArrowheads="1"/>
          </p:cNvSpPr>
          <p:nvPr>
            <p:ph type="body" idx="1"/>
          </p:nvPr>
        </p:nvSpPr>
        <p:spPr/>
        <p:txBody>
          <a:bodyPr/>
          <a:lstStyle/>
          <a:p>
            <a:pPr eaLnBrk="1" hangingPunct="1">
              <a:lnSpc>
                <a:spcPct val="90000"/>
              </a:lnSpc>
            </a:pPr>
            <a:r>
              <a:rPr lang="en-US" altLang="zh-CN"/>
              <a:t>DOS</a:t>
            </a:r>
            <a:r>
              <a:rPr lang="zh-CN" altLang="en-US"/>
              <a:t>典型命令</a:t>
            </a:r>
          </a:p>
          <a:p>
            <a:pPr lvl="1" algn="just" eaLnBrk="1" hangingPunct="1">
              <a:lnSpc>
                <a:spcPct val="90000"/>
              </a:lnSpc>
            </a:pPr>
            <a:r>
              <a:rPr lang="zh-CN" altLang="en-US" sz="2400"/>
              <a:t>文件管理</a:t>
            </a:r>
          </a:p>
          <a:p>
            <a:pPr lvl="2" algn="just" eaLnBrk="1" hangingPunct="1">
              <a:lnSpc>
                <a:spcPct val="90000"/>
              </a:lnSpc>
            </a:pPr>
            <a:r>
              <a:rPr lang="en-US" altLang="zh-CN" sz="2400"/>
              <a:t>COPY</a:t>
            </a:r>
            <a:r>
              <a:rPr lang="zh-CN" altLang="en-US" sz="2400"/>
              <a:t>、</a:t>
            </a:r>
            <a:r>
              <a:rPr lang="en-US" altLang="zh-CN" sz="2400"/>
              <a:t>COMP</a:t>
            </a:r>
            <a:r>
              <a:rPr lang="zh-CN" altLang="en-US" sz="2400"/>
              <a:t>、</a:t>
            </a:r>
            <a:r>
              <a:rPr lang="en-US" altLang="zh-CN" sz="2400"/>
              <a:t>TYPE</a:t>
            </a:r>
            <a:r>
              <a:rPr lang="zh-CN" altLang="en-US" sz="2400"/>
              <a:t>、</a:t>
            </a:r>
            <a:r>
              <a:rPr lang="en-US" altLang="zh-CN" sz="2400"/>
              <a:t>DEL</a:t>
            </a:r>
            <a:r>
              <a:rPr lang="zh-CN" altLang="en-US" sz="2400"/>
              <a:t>、</a:t>
            </a:r>
            <a:r>
              <a:rPr lang="en-US" altLang="zh-CN" sz="2400"/>
              <a:t>REN</a:t>
            </a:r>
            <a:endParaRPr lang="zh-CN" altLang="en-US" sz="2400"/>
          </a:p>
          <a:p>
            <a:pPr lvl="1" algn="just" eaLnBrk="1" hangingPunct="1">
              <a:lnSpc>
                <a:spcPct val="90000"/>
              </a:lnSpc>
            </a:pPr>
            <a:r>
              <a:rPr lang="zh-CN" altLang="en-US" sz="2400"/>
              <a:t>磁盘管理</a:t>
            </a:r>
          </a:p>
          <a:p>
            <a:pPr lvl="2" algn="just" eaLnBrk="1" hangingPunct="1">
              <a:lnSpc>
                <a:spcPct val="90000"/>
              </a:lnSpc>
            </a:pPr>
            <a:r>
              <a:rPr lang="en-US" altLang="zh-CN" sz="2400"/>
              <a:t>FORMAT</a:t>
            </a:r>
            <a:r>
              <a:rPr lang="zh-CN" altLang="en-US" sz="2400"/>
              <a:t>、</a:t>
            </a:r>
            <a:r>
              <a:rPr lang="en-US" altLang="zh-CN" sz="2400"/>
              <a:t>CHKDSK</a:t>
            </a:r>
            <a:r>
              <a:rPr lang="zh-CN" altLang="en-US" sz="2400"/>
              <a:t>、</a:t>
            </a:r>
            <a:r>
              <a:rPr lang="en-US" altLang="zh-CN" sz="2400"/>
              <a:t>DISKCOPY</a:t>
            </a:r>
            <a:r>
              <a:rPr lang="zh-CN" altLang="en-US" sz="2400"/>
              <a:t>、</a:t>
            </a:r>
            <a:r>
              <a:rPr lang="en-US" altLang="zh-CN" sz="2400"/>
              <a:t>DISKCOMP</a:t>
            </a:r>
            <a:endParaRPr lang="zh-CN" altLang="en-US" sz="2400"/>
          </a:p>
          <a:p>
            <a:pPr lvl="1" algn="just" eaLnBrk="1" hangingPunct="1">
              <a:lnSpc>
                <a:spcPct val="90000"/>
              </a:lnSpc>
            </a:pPr>
            <a:r>
              <a:rPr lang="zh-CN" altLang="en-US" sz="2400"/>
              <a:t>目录管理</a:t>
            </a:r>
          </a:p>
          <a:p>
            <a:pPr lvl="2" algn="just" eaLnBrk="1" hangingPunct="1">
              <a:lnSpc>
                <a:spcPct val="90000"/>
              </a:lnSpc>
            </a:pPr>
            <a:r>
              <a:rPr lang="en-US" altLang="zh-CN" sz="2400"/>
              <a:t>DIR</a:t>
            </a:r>
            <a:r>
              <a:rPr lang="zh-CN" altLang="en-US" sz="2400"/>
              <a:t>、</a:t>
            </a:r>
            <a:r>
              <a:rPr lang="en-US" altLang="zh-CN" sz="2400"/>
              <a:t>CD</a:t>
            </a:r>
            <a:r>
              <a:rPr lang="zh-CN" altLang="en-US" sz="2400"/>
              <a:t>、</a:t>
            </a:r>
            <a:r>
              <a:rPr lang="en-US" altLang="zh-CN" sz="2400"/>
              <a:t>MD</a:t>
            </a:r>
            <a:r>
              <a:rPr lang="zh-CN" altLang="en-US" sz="2400"/>
              <a:t>、</a:t>
            </a:r>
            <a:r>
              <a:rPr lang="en-US" altLang="zh-CN" sz="2400"/>
              <a:t>RD</a:t>
            </a:r>
            <a:r>
              <a:rPr lang="zh-CN" altLang="en-US" sz="2400"/>
              <a:t>、</a:t>
            </a:r>
            <a:r>
              <a:rPr lang="en-US" altLang="zh-CN" sz="2400"/>
              <a:t>TREE</a:t>
            </a:r>
            <a:endParaRPr lang="zh-CN" altLang="en-US" sz="2400"/>
          </a:p>
          <a:p>
            <a:pPr lvl="1" algn="just" eaLnBrk="1" hangingPunct="1">
              <a:lnSpc>
                <a:spcPct val="90000"/>
              </a:lnSpc>
            </a:pPr>
            <a:r>
              <a:rPr lang="zh-CN" altLang="en-US" sz="2400"/>
              <a:t>设备工作模式</a:t>
            </a:r>
          </a:p>
          <a:p>
            <a:pPr lvl="2" algn="just" eaLnBrk="1" hangingPunct="1">
              <a:lnSpc>
                <a:spcPct val="90000"/>
              </a:lnSpc>
            </a:pPr>
            <a:r>
              <a:rPr lang="en-US" altLang="zh-CN" sz="2400"/>
              <a:t>CLS</a:t>
            </a:r>
            <a:r>
              <a:rPr lang="zh-CN" altLang="en-US" sz="2400"/>
              <a:t>、</a:t>
            </a:r>
            <a:r>
              <a:rPr lang="en-US" altLang="zh-CN" sz="2400"/>
              <a:t>MODE</a:t>
            </a:r>
            <a:endParaRPr lang="zh-CN" altLang="en-US" sz="2400"/>
          </a:p>
          <a:p>
            <a:pPr lvl="1" algn="just" eaLnBrk="1" hangingPunct="1">
              <a:lnSpc>
                <a:spcPct val="90000"/>
              </a:lnSpc>
            </a:pPr>
            <a:r>
              <a:rPr lang="zh-CN" altLang="en-US" sz="2400"/>
              <a:t>日期、时间、系统设置</a:t>
            </a:r>
          </a:p>
          <a:p>
            <a:pPr lvl="2" algn="just" eaLnBrk="1" hangingPunct="1">
              <a:lnSpc>
                <a:spcPct val="90000"/>
              </a:lnSpc>
            </a:pPr>
            <a:r>
              <a:rPr lang="en-US" altLang="zh-CN" sz="2400"/>
              <a:t>DATE</a:t>
            </a:r>
            <a:r>
              <a:rPr lang="zh-CN" altLang="en-US" sz="2400"/>
              <a:t>、</a:t>
            </a:r>
            <a:r>
              <a:rPr lang="en-US" altLang="zh-CN" sz="2400"/>
              <a:t>TIME</a:t>
            </a:r>
            <a:r>
              <a:rPr lang="zh-CN" altLang="en-US" sz="2400"/>
              <a:t>、</a:t>
            </a:r>
            <a:r>
              <a:rPr lang="en-US" altLang="zh-CN" sz="2400"/>
              <a:t>VER</a:t>
            </a:r>
            <a:r>
              <a:rPr lang="zh-CN" altLang="en-US" sz="2400"/>
              <a:t>、</a:t>
            </a:r>
            <a:r>
              <a:rPr lang="en-US" altLang="zh-CN" sz="2400"/>
              <a:t>VOL</a:t>
            </a:r>
            <a:endParaRPr lang="zh-CN" altLang="en-US" sz="2400"/>
          </a:p>
          <a:p>
            <a:pPr lvl="1" algn="just" eaLnBrk="1" hangingPunct="1">
              <a:lnSpc>
                <a:spcPct val="90000"/>
              </a:lnSpc>
            </a:pPr>
            <a:r>
              <a:rPr lang="zh-CN" altLang="en-US" sz="2400"/>
              <a:t>运行用户程序</a:t>
            </a:r>
          </a:p>
          <a:p>
            <a:pPr lvl="2" algn="just" eaLnBrk="1" hangingPunct="1">
              <a:lnSpc>
                <a:spcPct val="90000"/>
              </a:lnSpc>
            </a:pPr>
            <a:r>
              <a:rPr lang="en-US" altLang="zh-CN" sz="2400"/>
              <a:t>MASM</a:t>
            </a:r>
            <a:r>
              <a:rPr lang="zh-CN" altLang="en-US" sz="2400"/>
              <a:t>、</a:t>
            </a:r>
            <a:r>
              <a:rPr lang="en-US" altLang="zh-CN" sz="2400"/>
              <a:t>LINK</a:t>
            </a:r>
            <a:r>
              <a:rPr lang="zh-CN" altLang="en-US" sz="2400"/>
              <a:t>、</a:t>
            </a:r>
            <a:r>
              <a:rPr lang="en-US" altLang="zh-CN" sz="2400"/>
              <a:t>DEBUG</a:t>
            </a:r>
            <a:endParaRPr lang="zh-CN" altLang="en-US" sz="240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pPr eaLnBrk="1" hangingPunct="1"/>
            <a:r>
              <a:rPr lang="zh-CN" altLang="en-US"/>
              <a:t>普通命令</a:t>
            </a:r>
          </a:p>
        </p:txBody>
      </p:sp>
      <p:sp>
        <p:nvSpPr>
          <p:cNvPr id="74755" name="Rectangle 3"/>
          <p:cNvSpPr>
            <a:spLocks noGrp="1" noChangeArrowheads="1"/>
          </p:cNvSpPr>
          <p:nvPr>
            <p:ph type="body" idx="1"/>
          </p:nvPr>
        </p:nvSpPr>
        <p:spPr/>
        <p:txBody>
          <a:bodyPr/>
          <a:lstStyle/>
          <a:p>
            <a:pPr eaLnBrk="1" hangingPunct="1"/>
            <a:r>
              <a:rPr lang="zh-CN" altLang="en-US" sz="2400"/>
              <a:t> </a:t>
            </a:r>
            <a:r>
              <a:rPr lang="en-US" altLang="zh-CN"/>
              <a:t>LINUX</a:t>
            </a:r>
            <a:r>
              <a:rPr lang="zh-CN" altLang="en-US"/>
              <a:t>的典型命令</a:t>
            </a:r>
            <a:endParaRPr lang="zh-CN" altLang="en-US" sz="2400"/>
          </a:p>
          <a:p>
            <a:pPr eaLnBrk="1" hangingPunct="1"/>
            <a:endParaRPr lang="zh-CN" altLang="en-US"/>
          </a:p>
        </p:txBody>
      </p:sp>
      <p:pic>
        <p:nvPicPr>
          <p:cNvPr id="74756" name="Picture 4"/>
          <p:cNvPicPr>
            <a:picLocks noChangeAspect="1" noChangeArrowheads="1"/>
          </p:cNvPicPr>
          <p:nvPr/>
        </p:nvPicPr>
        <p:blipFill>
          <a:blip r:embed="rId2"/>
          <a:srcRect/>
          <a:stretch>
            <a:fillRect/>
          </a:stretch>
        </p:blipFill>
        <p:spPr bwMode="auto">
          <a:xfrm>
            <a:off x="936625" y="1412875"/>
            <a:ext cx="8064500" cy="4102100"/>
          </a:xfrm>
          <a:prstGeom prst="rect">
            <a:avLst/>
          </a:prstGeom>
          <a:noFill/>
          <a:ln w="9525">
            <a:noFill/>
            <a:miter lim="800000"/>
            <a:headEnd/>
            <a:tailEnd/>
          </a:ln>
        </p:spPr>
      </p:pic>
      <p:pic>
        <p:nvPicPr>
          <p:cNvPr id="74757" name="Picture 5" descr="1"/>
          <p:cNvPicPr>
            <a:picLocks noChangeAspect="1" noChangeArrowheads="1"/>
          </p:cNvPicPr>
          <p:nvPr/>
        </p:nvPicPr>
        <p:blipFill>
          <a:blip r:embed="rId3"/>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pPr eaLnBrk="1" hangingPunct="1"/>
            <a:endParaRPr lang="zh-CN" altLang="en-US"/>
          </a:p>
        </p:txBody>
      </p:sp>
      <p:sp>
        <p:nvSpPr>
          <p:cNvPr id="75779" name="Rectangle 3"/>
          <p:cNvSpPr>
            <a:spLocks noGrp="1" noChangeArrowheads="1"/>
          </p:cNvSpPr>
          <p:nvPr>
            <p:ph type="body" idx="1"/>
          </p:nvPr>
        </p:nvSpPr>
        <p:spPr/>
        <p:txBody>
          <a:bodyPr/>
          <a:lstStyle/>
          <a:p>
            <a:pPr eaLnBrk="1" hangingPunct="1"/>
            <a:r>
              <a:rPr lang="zh-CN" altLang="en-US"/>
              <a:t>批处理</a:t>
            </a:r>
          </a:p>
          <a:p>
            <a:pPr lvl="1" eaLnBrk="1" hangingPunct="1"/>
            <a:r>
              <a:rPr lang="zh-CN" altLang="en-US"/>
              <a:t>普通命令的集合，批执行</a:t>
            </a:r>
            <a:r>
              <a:rPr lang="en-US" altLang="zh-CN"/>
              <a:t>,</a:t>
            </a:r>
            <a:r>
              <a:rPr lang="zh-CN" altLang="en-US"/>
              <a:t>由</a:t>
            </a:r>
            <a:r>
              <a:rPr lang="en-US" altLang="zh-CN"/>
              <a:t>command</a:t>
            </a:r>
            <a:r>
              <a:rPr lang="zh-CN" altLang="en-US"/>
              <a:t>解释执行。</a:t>
            </a:r>
          </a:p>
          <a:p>
            <a:pPr lvl="1" eaLnBrk="1" hangingPunct="1"/>
            <a:r>
              <a:rPr lang="zh-CN" altLang="en-US" sz="2400"/>
              <a:t>支持变量替换、条件、转移、循环、注释等简单语法</a:t>
            </a:r>
          </a:p>
          <a:p>
            <a:pPr lvl="1" eaLnBrk="1" hangingPunct="1"/>
            <a:r>
              <a:rPr lang="en-US" altLang="zh-CN"/>
              <a:t>*.BAT</a:t>
            </a:r>
          </a:p>
          <a:p>
            <a:pPr lvl="1" eaLnBrk="1" hangingPunct="1"/>
            <a:r>
              <a:rPr lang="zh-CN" altLang="en-US"/>
              <a:t>例子：</a:t>
            </a:r>
            <a:r>
              <a:rPr lang="en-US" altLang="zh-CN"/>
              <a:t>autoexec.bat</a:t>
            </a:r>
            <a:endParaRPr lang="zh-CN" altLang="en-US"/>
          </a:p>
          <a:p>
            <a:pPr eaLnBrk="1" hangingPunct="1"/>
            <a:endParaRPr lang="zh-CN" altLang="en-US"/>
          </a:p>
        </p:txBody>
      </p:sp>
      <p:pic>
        <p:nvPicPr>
          <p:cNvPr id="304132" name="Picture 4"/>
          <p:cNvPicPr>
            <a:picLocks noChangeAspect="1" noChangeArrowheads="1"/>
          </p:cNvPicPr>
          <p:nvPr/>
        </p:nvPicPr>
        <p:blipFill>
          <a:blip r:embed="rId2"/>
          <a:srcRect/>
          <a:stretch>
            <a:fillRect/>
          </a:stretch>
        </p:blipFill>
        <p:spPr bwMode="auto">
          <a:xfrm>
            <a:off x="1079500" y="1773238"/>
            <a:ext cx="7921625" cy="454025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304132"/>
                                        </p:tgtEl>
                                        <p:attrNameLst>
                                          <p:attrName>style.visibility</p:attrName>
                                        </p:attrNameLst>
                                      </p:cBhvr>
                                      <p:to>
                                        <p:strVal val="visible"/>
                                      </p:to>
                                    </p:set>
                                    <p:anim calcmode="lin" valueType="num">
                                      <p:cBhvr>
                                        <p:cTn id="7" dur="500" fill="hold"/>
                                        <p:tgtEl>
                                          <p:spTgt spid="304132"/>
                                        </p:tgtEl>
                                        <p:attrNameLst>
                                          <p:attrName>ppt_w</p:attrName>
                                        </p:attrNameLst>
                                      </p:cBhvr>
                                      <p:tavLst>
                                        <p:tav tm="0">
                                          <p:val>
                                            <p:fltVal val="0"/>
                                          </p:val>
                                        </p:tav>
                                        <p:tav tm="100000">
                                          <p:val>
                                            <p:strVal val="#ppt_w"/>
                                          </p:val>
                                        </p:tav>
                                      </p:tavLst>
                                    </p:anim>
                                    <p:anim calcmode="lin" valueType="num">
                                      <p:cBhvr>
                                        <p:cTn id="8" dur="500" fill="hold"/>
                                        <p:tgtEl>
                                          <p:spTgt spid="3041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http://wenku.baidu.com/view/08bd3c7687c24028915fc380.html?from=search</a:t>
            </a:r>
            <a:endParaRPr lang="zh-CN" altLang="en-US" dirty="0"/>
          </a:p>
        </p:txBody>
      </p:sp>
      <p:pic>
        <p:nvPicPr>
          <p:cNvPr id="4" name="图片 3"/>
          <p:cNvPicPr>
            <a:picLocks noChangeAspect="1"/>
          </p:cNvPicPr>
          <p:nvPr/>
        </p:nvPicPr>
        <p:blipFill>
          <a:blip r:embed="rId2"/>
          <a:stretch>
            <a:fillRect/>
          </a:stretch>
        </p:blipFill>
        <p:spPr>
          <a:xfrm>
            <a:off x="443482" y="1628800"/>
            <a:ext cx="9277350" cy="4876800"/>
          </a:xfrm>
          <a:prstGeom prst="rect">
            <a:avLst/>
          </a:prstGeom>
        </p:spPr>
      </p:pic>
    </p:spTree>
    <p:extLst>
      <p:ext uri="{BB962C8B-B14F-4D97-AF65-F5344CB8AC3E}">
        <p14:creationId xmlns:p14="http://schemas.microsoft.com/office/powerpoint/2010/main" val="328533866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r>
              <a:rPr lang="en-US" altLang="zh-CN" dirty="0" smtClean="0"/>
              <a:t>Shell</a:t>
            </a:r>
            <a:r>
              <a:rPr lang="zh-CN" altLang="en-US" dirty="0" smtClean="0"/>
              <a:t>与</a:t>
            </a:r>
            <a:r>
              <a:rPr lang="en-US" altLang="zh-CN" dirty="0"/>
              <a:t>S</a:t>
            </a:r>
            <a:r>
              <a:rPr lang="en-US" altLang="zh-CN" dirty="0" smtClean="0"/>
              <a:t>hell Script</a:t>
            </a:r>
            <a:endParaRPr lang="zh-CN" altLang="en-US" dirty="0"/>
          </a:p>
        </p:txBody>
      </p:sp>
      <p:sp>
        <p:nvSpPr>
          <p:cNvPr id="76803" name="Rectangle 3"/>
          <p:cNvSpPr>
            <a:spLocks noGrp="1" noChangeArrowheads="1"/>
          </p:cNvSpPr>
          <p:nvPr>
            <p:ph type="body" idx="1"/>
          </p:nvPr>
        </p:nvSpPr>
        <p:spPr/>
        <p:txBody>
          <a:bodyPr/>
          <a:lstStyle/>
          <a:p>
            <a:pPr eaLnBrk="1" hangingPunct="1"/>
            <a:r>
              <a:rPr lang="en-US" altLang="zh-CN" dirty="0" smtClean="0"/>
              <a:t>Shell</a:t>
            </a:r>
            <a:r>
              <a:rPr lang="zh-CN" altLang="en-US" dirty="0" smtClean="0"/>
              <a:t>是一个命令解释器，在控制台解释用户命令和显示结果。</a:t>
            </a:r>
            <a:endParaRPr lang="en-US" altLang="zh-CN" dirty="0" smtClean="0"/>
          </a:p>
          <a:p>
            <a:pPr eaLnBrk="1" hangingPunct="1"/>
            <a:r>
              <a:rPr lang="en-US" altLang="zh-CN" dirty="0"/>
              <a:t>Shell </a:t>
            </a:r>
            <a:r>
              <a:rPr lang="en-US" altLang="zh-CN" dirty="0" smtClean="0"/>
              <a:t>Script</a:t>
            </a:r>
            <a:r>
              <a:rPr lang="zh-CN" altLang="en-US" dirty="0" smtClean="0"/>
              <a:t>：通过</a:t>
            </a:r>
            <a:r>
              <a:rPr lang="zh-CN" altLang="en-US" dirty="0"/>
              <a:t>类似</a:t>
            </a:r>
            <a:r>
              <a:rPr lang="zh-CN" altLang="en-US" dirty="0">
                <a:solidFill>
                  <a:srgbClr val="FF0000"/>
                </a:solidFill>
              </a:rPr>
              <a:t>程序的</a:t>
            </a:r>
            <a:r>
              <a:rPr lang="zh-CN" altLang="en-US" dirty="0" smtClean="0">
                <a:solidFill>
                  <a:srgbClr val="FF0000"/>
                </a:solidFill>
              </a:rPr>
              <a:t>方式</a:t>
            </a:r>
            <a:r>
              <a:rPr lang="zh-CN" altLang="en-US" dirty="0" smtClean="0"/>
              <a:t>把具有</a:t>
            </a:r>
            <a:r>
              <a:rPr lang="zh-CN" altLang="en-US" dirty="0"/>
              <a:t>一定逻辑顺序的</a:t>
            </a:r>
            <a:r>
              <a:rPr lang="zh-CN" altLang="en-US" dirty="0">
                <a:solidFill>
                  <a:srgbClr val="FF0000"/>
                </a:solidFill>
              </a:rPr>
              <a:t>命令</a:t>
            </a:r>
            <a:r>
              <a:rPr lang="zh-CN" altLang="en-US" dirty="0" smtClean="0">
                <a:solidFill>
                  <a:srgbClr val="FF0000"/>
                </a:solidFill>
              </a:rPr>
              <a:t>序列</a:t>
            </a:r>
            <a:r>
              <a:rPr lang="zh-CN" altLang="en-US" dirty="0" smtClean="0"/>
              <a:t>组合起来，以实现某个</a:t>
            </a:r>
            <a:r>
              <a:rPr lang="zh-CN" altLang="en-US" dirty="0"/>
              <a:t>较复杂的</a:t>
            </a:r>
            <a:r>
              <a:rPr lang="zh-CN" altLang="en-US" dirty="0" smtClean="0"/>
              <a:t>功能。能被</a:t>
            </a:r>
            <a:r>
              <a:rPr lang="en-US" altLang="zh-CN" dirty="0" smtClean="0"/>
              <a:t>Shell</a:t>
            </a:r>
            <a:r>
              <a:rPr lang="zh-CN" altLang="en-US" dirty="0" smtClean="0"/>
              <a:t>解释执行。</a:t>
            </a:r>
            <a:endParaRPr lang="en-US" altLang="zh-CN" dirty="0"/>
          </a:p>
        </p:txBody>
      </p:sp>
      <p:sp>
        <p:nvSpPr>
          <p:cNvPr id="490500" name="Line 4"/>
          <p:cNvSpPr>
            <a:spLocks noChangeShapeType="1"/>
          </p:cNvSpPr>
          <p:nvPr/>
        </p:nvSpPr>
        <p:spPr bwMode="auto">
          <a:xfrm>
            <a:off x="4279056" y="4728592"/>
            <a:ext cx="0" cy="457200"/>
          </a:xfrm>
          <a:prstGeom prst="line">
            <a:avLst/>
          </a:prstGeom>
          <a:noFill/>
          <a:ln w="63500">
            <a:solidFill>
              <a:srgbClr val="99CC00"/>
            </a:solidFill>
            <a:round/>
            <a:headEnd/>
            <a:tailEnd type="triangle" w="med" len="med"/>
          </a:ln>
          <a:effectLst>
            <a:outerShdw dist="35921" dir="2700000" algn="ctr" rotWithShape="0">
              <a:schemeClr val="bg2">
                <a:alpha val="50000"/>
              </a:schemeClr>
            </a:outerShdw>
          </a:effectLst>
        </p:spPr>
        <p:txBody>
          <a:bodyPr lIns="90000" tIns="46800" rIns="90000" bIns="46800">
            <a:spAutoFit/>
          </a:bodyPr>
          <a:lstStyle/>
          <a:p>
            <a:pPr>
              <a:spcBef>
                <a:spcPct val="20000"/>
              </a:spcBef>
              <a:buFontTx/>
              <a:buChar char="•"/>
              <a:defRPr/>
            </a:pPr>
            <a:endParaRPr lang="zh-CN" altLang="en-US">
              <a:latin typeface="Arial" charset="0"/>
            </a:endParaRPr>
          </a:p>
        </p:txBody>
      </p:sp>
      <p:sp>
        <p:nvSpPr>
          <p:cNvPr id="490501" name="Line 5"/>
          <p:cNvSpPr>
            <a:spLocks noChangeShapeType="1"/>
          </p:cNvSpPr>
          <p:nvPr/>
        </p:nvSpPr>
        <p:spPr bwMode="auto">
          <a:xfrm flipV="1">
            <a:off x="4964856" y="4728592"/>
            <a:ext cx="0" cy="457200"/>
          </a:xfrm>
          <a:prstGeom prst="line">
            <a:avLst/>
          </a:prstGeom>
          <a:noFill/>
          <a:ln w="63500">
            <a:solidFill>
              <a:srgbClr val="99CC00"/>
            </a:solidFill>
            <a:round/>
            <a:headEnd/>
            <a:tailEnd type="triangle" w="med" len="med"/>
          </a:ln>
          <a:effectLst>
            <a:outerShdw dist="35921" dir="2700000" algn="ctr" rotWithShape="0">
              <a:schemeClr val="bg2">
                <a:alpha val="50000"/>
              </a:schemeClr>
            </a:outerShdw>
          </a:effectLst>
        </p:spPr>
        <p:txBody>
          <a:bodyPr lIns="90000" tIns="46800" rIns="90000" bIns="46800">
            <a:spAutoFit/>
          </a:bodyPr>
          <a:lstStyle/>
          <a:p>
            <a:pPr>
              <a:spcBef>
                <a:spcPct val="20000"/>
              </a:spcBef>
              <a:buFontTx/>
              <a:buChar char="•"/>
              <a:defRPr/>
            </a:pPr>
            <a:endParaRPr lang="zh-CN" altLang="en-US">
              <a:latin typeface="Arial" charset="0"/>
            </a:endParaRPr>
          </a:p>
        </p:txBody>
      </p:sp>
      <p:grpSp>
        <p:nvGrpSpPr>
          <p:cNvPr id="2" name="Group 6"/>
          <p:cNvGrpSpPr>
            <a:grpSpLocks/>
          </p:cNvGrpSpPr>
          <p:nvPr/>
        </p:nvGrpSpPr>
        <p:grpSpPr bwMode="auto">
          <a:xfrm>
            <a:off x="3745656" y="3356992"/>
            <a:ext cx="1676400" cy="457200"/>
            <a:chOff x="2208" y="1680"/>
            <a:chExt cx="1056" cy="288"/>
          </a:xfrm>
        </p:grpSpPr>
        <p:sp>
          <p:nvSpPr>
            <p:cNvPr id="490503" name="Rectangle 7"/>
            <p:cNvSpPr>
              <a:spLocks noChangeArrowheads="1"/>
            </p:cNvSpPr>
            <p:nvPr/>
          </p:nvSpPr>
          <p:spPr bwMode="auto">
            <a:xfrm>
              <a:off x="2208" y="1680"/>
              <a:ext cx="1056" cy="288"/>
            </a:xfrm>
            <a:prstGeom prst="rect">
              <a:avLst/>
            </a:prstGeom>
            <a:gradFill rotWithShape="1">
              <a:gsLst>
                <a:gs pos="0">
                  <a:srgbClr val="339966"/>
                </a:gs>
                <a:gs pos="50000">
                  <a:srgbClr val="99FFCC"/>
                </a:gs>
                <a:gs pos="100000">
                  <a:srgbClr val="339966"/>
                </a:gs>
              </a:gsLst>
              <a:lin ang="2700000" scaled="1"/>
            </a:gradFill>
            <a:ln w="38100">
              <a:solidFill>
                <a:srgbClr val="339966"/>
              </a:solidFill>
              <a:miter lim="800000"/>
              <a:headEnd/>
              <a:tailEnd/>
            </a:ln>
            <a:effectLst>
              <a:outerShdw dist="107763" dir="2700000" algn="ctr" rotWithShape="0">
                <a:schemeClr val="bg2">
                  <a:alpha val="50000"/>
                </a:schemeClr>
              </a:outerShdw>
            </a:effectLst>
          </p:spPr>
          <p:txBody>
            <a:bodyPr wrap="none" lIns="90000" tIns="46800" rIns="90000" bIns="46800" anchor="ctr">
              <a:spAutoFit/>
            </a:bodyPr>
            <a:lstStyle/>
            <a:p>
              <a:pPr>
                <a:spcBef>
                  <a:spcPct val="20000"/>
                </a:spcBef>
                <a:buFontTx/>
                <a:buChar char="•"/>
                <a:defRPr/>
              </a:pPr>
              <a:endParaRPr lang="zh-CN" altLang="en-US">
                <a:latin typeface="Arial" charset="0"/>
              </a:endParaRPr>
            </a:p>
          </p:txBody>
        </p:sp>
        <p:sp>
          <p:nvSpPr>
            <p:cNvPr id="490504" name="Text Box 8"/>
            <p:cNvSpPr txBox="1">
              <a:spLocks noChangeArrowheads="1"/>
            </p:cNvSpPr>
            <p:nvPr/>
          </p:nvSpPr>
          <p:spPr bwMode="auto">
            <a:xfrm>
              <a:off x="2496" y="1680"/>
              <a:ext cx="576" cy="215"/>
            </a:xfrm>
            <a:prstGeom prst="rect">
              <a:avLst/>
            </a:prstGeom>
            <a:noFill/>
            <a:ln w="25400">
              <a:noFill/>
              <a:miter lim="800000"/>
              <a:headEnd/>
              <a:tailEnd/>
            </a:ln>
            <a:effectLst/>
          </p:spPr>
          <p:txBody>
            <a:bodyPr lIns="90000" tIns="46800" rIns="90000" bIns="46800">
              <a:spAutoFit/>
            </a:bodyPr>
            <a:lstStyle/>
            <a:p>
              <a:pPr marL="342900" indent="-342900">
                <a:lnSpc>
                  <a:spcPct val="80000"/>
                </a:lnSpc>
                <a:spcBef>
                  <a:spcPct val="50000"/>
                </a:spcBef>
                <a:buNone/>
                <a:defRPr/>
              </a:pPr>
              <a:r>
                <a:rPr lang="zh-CN" altLang="en-US" b="1" dirty="0">
                  <a:solidFill>
                    <a:srgbClr val="206466"/>
                  </a:solidFill>
                  <a:effectLst>
                    <a:outerShdw blurRad="38100" dist="38100" dir="2700000" algn="tl">
                      <a:srgbClr val="C0C0C0"/>
                    </a:outerShdw>
                  </a:effectLst>
                  <a:latin typeface="Arial" charset="0"/>
                  <a:ea typeface="楷体_GB2312" pitchFamily="49" charset="-122"/>
                </a:rPr>
                <a:t>用户</a:t>
              </a:r>
            </a:p>
          </p:txBody>
        </p:sp>
      </p:grpSp>
      <p:grpSp>
        <p:nvGrpSpPr>
          <p:cNvPr id="3" name="Group 9"/>
          <p:cNvGrpSpPr>
            <a:grpSpLocks/>
          </p:cNvGrpSpPr>
          <p:nvPr/>
        </p:nvGrpSpPr>
        <p:grpSpPr bwMode="auto">
          <a:xfrm>
            <a:off x="3517056" y="3814192"/>
            <a:ext cx="838200" cy="533400"/>
            <a:chOff x="2064" y="1968"/>
            <a:chExt cx="528" cy="336"/>
          </a:xfrm>
        </p:grpSpPr>
        <p:sp>
          <p:nvSpPr>
            <p:cNvPr id="490506" name="Line 10"/>
            <p:cNvSpPr>
              <a:spLocks noChangeShapeType="1"/>
            </p:cNvSpPr>
            <p:nvPr/>
          </p:nvSpPr>
          <p:spPr bwMode="auto">
            <a:xfrm>
              <a:off x="2544" y="1968"/>
              <a:ext cx="0" cy="336"/>
            </a:xfrm>
            <a:prstGeom prst="line">
              <a:avLst/>
            </a:prstGeom>
            <a:noFill/>
            <a:ln w="63500">
              <a:solidFill>
                <a:srgbClr val="99CC00"/>
              </a:solidFill>
              <a:round/>
              <a:headEnd/>
              <a:tailEnd type="triangle" w="med" len="med"/>
            </a:ln>
            <a:effectLst>
              <a:outerShdw dist="35921" dir="2700000" algn="ctr" rotWithShape="0">
                <a:schemeClr val="bg2">
                  <a:alpha val="50000"/>
                </a:schemeClr>
              </a:outerShdw>
            </a:effectLst>
          </p:spPr>
          <p:txBody>
            <a:bodyPr lIns="90000" tIns="46800" rIns="90000" bIns="46800">
              <a:spAutoFit/>
            </a:bodyPr>
            <a:lstStyle/>
            <a:p>
              <a:pPr>
                <a:spcBef>
                  <a:spcPct val="20000"/>
                </a:spcBef>
                <a:buFontTx/>
                <a:buChar char="•"/>
                <a:defRPr/>
              </a:pPr>
              <a:endParaRPr lang="zh-CN" altLang="en-US">
                <a:latin typeface="Arial" charset="0"/>
              </a:endParaRPr>
            </a:p>
          </p:txBody>
        </p:sp>
        <p:sp>
          <p:nvSpPr>
            <p:cNvPr id="490507" name="Text Box 11"/>
            <p:cNvSpPr txBox="1">
              <a:spLocks noChangeArrowheads="1"/>
            </p:cNvSpPr>
            <p:nvPr/>
          </p:nvSpPr>
          <p:spPr bwMode="auto">
            <a:xfrm>
              <a:off x="2064" y="2016"/>
              <a:ext cx="528" cy="215"/>
            </a:xfrm>
            <a:prstGeom prst="rect">
              <a:avLst/>
            </a:prstGeom>
            <a:noFill/>
            <a:ln w="25400">
              <a:noFill/>
              <a:miter lim="800000"/>
              <a:headEnd/>
              <a:tailEnd/>
            </a:ln>
            <a:effectLst/>
          </p:spPr>
          <p:txBody>
            <a:bodyPr lIns="90000" tIns="46800" rIns="90000" bIns="46800">
              <a:spAutoFit/>
            </a:bodyPr>
            <a:lstStyle/>
            <a:p>
              <a:pPr marL="342900" indent="-342900">
                <a:lnSpc>
                  <a:spcPct val="80000"/>
                </a:lnSpc>
                <a:spcBef>
                  <a:spcPct val="50000"/>
                </a:spcBef>
                <a:buNone/>
                <a:defRPr/>
              </a:pPr>
              <a:r>
                <a:rPr lang="zh-CN" altLang="en-US" b="1" dirty="0">
                  <a:solidFill>
                    <a:srgbClr val="206466"/>
                  </a:solidFill>
                  <a:effectLst>
                    <a:outerShdw blurRad="38100" dist="38100" dir="2700000" algn="tl">
                      <a:srgbClr val="C0C0C0"/>
                    </a:outerShdw>
                  </a:effectLst>
                  <a:latin typeface="Arial" charset="0"/>
                  <a:ea typeface="楷体_GB2312" pitchFamily="49" charset="-122"/>
                </a:rPr>
                <a:t>命令</a:t>
              </a:r>
            </a:p>
          </p:txBody>
        </p:sp>
      </p:grpSp>
      <p:grpSp>
        <p:nvGrpSpPr>
          <p:cNvPr id="4" name="Group 12"/>
          <p:cNvGrpSpPr>
            <a:grpSpLocks/>
          </p:cNvGrpSpPr>
          <p:nvPr/>
        </p:nvGrpSpPr>
        <p:grpSpPr bwMode="auto">
          <a:xfrm>
            <a:off x="4964856" y="3814192"/>
            <a:ext cx="990600" cy="533400"/>
            <a:chOff x="2976" y="1968"/>
            <a:chExt cx="624" cy="336"/>
          </a:xfrm>
        </p:grpSpPr>
        <p:sp>
          <p:nvSpPr>
            <p:cNvPr id="490509" name="Line 13"/>
            <p:cNvSpPr>
              <a:spLocks noChangeShapeType="1"/>
            </p:cNvSpPr>
            <p:nvPr/>
          </p:nvSpPr>
          <p:spPr bwMode="auto">
            <a:xfrm flipV="1">
              <a:off x="2976" y="1968"/>
              <a:ext cx="0" cy="336"/>
            </a:xfrm>
            <a:prstGeom prst="line">
              <a:avLst/>
            </a:prstGeom>
            <a:noFill/>
            <a:ln w="63500">
              <a:solidFill>
                <a:srgbClr val="99CC00"/>
              </a:solidFill>
              <a:round/>
              <a:headEnd/>
              <a:tailEnd type="triangle" w="med" len="med"/>
            </a:ln>
            <a:effectLst>
              <a:outerShdw dist="35921" dir="2700000" algn="ctr" rotWithShape="0">
                <a:schemeClr val="bg2">
                  <a:alpha val="50000"/>
                </a:schemeClr>
              </a:outerShdw>
            </a:effectLst>
          </p:spPr>
          <p:txBody>
            <a:bodyPr lIns="90000" tIns="46800" rIns="90000" bIns="46800">
              <a:spAutoFit/>
            </a:bodyPr>
            <a:lstStyle/>
            <a:p>
              <a:pPr>
                <a:spcBef>
                  <a:spcPct val="20000"/>
                </a:spcBef>
                <a:buFontTx/>
                <a:buChar char="•"/>
                <a:defRPr/>
              </a:pPr>
              <a:endParaRPr lang="zh-CN" altLang="en-US">
                <a:latin typeface="Arial" charset="0"/>
              </a:endParaRPr>
            </a:p>
          </p:txBody>
        </p:sp>
        <p:sp>
          <p:nvSpPr>
            <p:cNvPr id="490510" name="Text Box 14"/>
            <p:cNvSpPr txBox="1">
              <a:spLocks noChangeArrowheads="1"/>
            </p:cNvSpPr>
            <p:nvPr/>
          </p:nvSpPr>
          <p:spPr bwMode="auto">
            <a:xfrm>
              <a:off x="3024" y="2016"/>
              <a:ext cx="576" cy="215"/>
            </a:xfrm>
            <a:prstGeom prst="rect">
              <a:avLst/>
            </a:prstGeom>
            <a:noFill/>
            <a:ln w="25400">
              <a:noFill/>
              <a:miter lim="800000"/>
              <a:headEnd/>
              <a:tailEnd/>
            </a:ln>
            <a:effectLst/>
          </p:spPr>
          <p:txBody>
            <a:bodyPr lIns="90000" tIns="46800" rIns="90000" bIns="46800">
              <a:spAutoFit/>
            </a:bodyPr>
            <a:lstStyle/>
            <a:p>
              <a:pPr marL="342900" indent="-342900">
                <a:lnSpc>
                  <a:spcPct val="80000"/>
                </a:lnSpc>
                <a:spcBef>
                  <a:spcPct val="50000"/>
                </a:spcBef>
                <a:buNone/>
                <a:defRPr/>
              </a:pPr>
              <a:r>
                <a:rPr lang="zh-CN" altLang="en-US" b="1" dirty="0">
                  <a:solidFill>
                    <a:srgbClr val="206466"/>
                  </a:solidFill>
                  <a:effectLst>
                    <a:outerShdw blurRad="38100" dist="38100" dir="2700000" algn="tl">
                      <a:srgbClr val="C0C0C0"/>
                    </a:outerShdw>
                  </a:effectLst>
                  <a:latin typeface="Arial" charset="0"/>
                  <a:ea typeface="楷体_GB2312" pitchFamily="49" charset="-122"/>
                </a:rPr>
                <a:t>结果</a:t>
              </a:r>
            </a:p>
          </p:txBody>
        </p:sp>
      </p:grpSp>
      <p:grpSp>
        <p:nvGrpSpPr>
          <p:cNvPr id="5" name="Group 15"/>
          <p:cNvGrpSpPr>
            <a:grpSpLocks/>
          </p:cNvGrpSpPr>
          <p:nvPr/>
        </p:nvGrpSpPr>
        <p:grpSpPr bwMode="auto">
          <a:xfrm>
            <a:off x="3212256" y="5241355"/>
            <a:ext cx="2819400" cy="422275"/>
            <a:chOff x="1872" y="2867"/>
            <a:chExt cx="1776" cy="266"/>
          </a:xfrm>
        </p:grpSpPr>
        <p:sp>
          <p:nvSpPr>
            <p:cNvPr id="490512" name="Rectangle 16"/>
            <p:cNvSpPr>
              <a:spLocks noChangeArrowheads="1"/>
            </p:cNvSpPr>
            <p:nvPr/>
          </p:nvSpPr>
          <p:spPr bwMode="auto">
            <a:xfrm>
              <a:off x="1872" y="2867"/>
              <a:ext cx="1776" cy="266"/>
            </a:xfrm>
            <a:prstGeom prst="rect">
              <a:avLst/>
            </a:prstGeom>
            <a:gradFill rotWithShape="1">
              <a:gsLst>
                <a:gs pos="0">
                  <a:srgbClr val="339966"/>
                </a:gs>
                <a:gs pos="50000">
                  <a:srgbClr val="99FFCC"/>
                </a:gs>
                <a:gs pos="100000">
                  <a:srgbClr val="339966"/>
                </a:gs>
              </a:gsLst>
              <a:lin ang="2700000" scaled="1"/>
            </a:gradFill>
            <a:ln w="38100">
              <a:solidFill>
                <a:srgbClr val="339966"/>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p>
              <a:pPr marL="342900" indent="-342900" algn="ctr">
                <a:lnSpc>
                  <a:spcPct val="80000"/>
                </a:lnSpc>
                <a:spcBef>
                  <a:spcPct val="50000"/>
                </a:spcBef>
                <a:defRPr/>
              </a:pPr>
              <a:endParaRPr lang="zh-CN" altLang="en-US" sz="2400" b="1">
                <a:latin typeface="Arial" charset="0"/>
                <a:ea typeface="楷体_GB2312" pitchFamily="49" charset="-122"/>
              </a:endParaRPr>
            </a:p>
          </p:txBody>
        </p:sp>
        <p:sp>
          <p:nvSpPr>
            <p:cNvPr id="490513" name="Text Box 17"/>
            <p:cNvSpPr txBox="1">
              <a:spLocks noChangeArrowheads="1"/>
            </p:cNvSpPr>
            <p:nvPr/>
          </p:nvSpPr>
          <p:spPr bwMode="auto">
            <a:xfrm>
              <a:off x="2376" y="2880"/>
              <a:ext cx="1008" cy="215"/>
            </a:xfrm>
            <a:prstGeom prst="rect">
              <a:avLst/>
            </a:prstGeom>
            <a:noFill/>
            <a:ln w="25400">
              <a:noFill/>
              <a:miter lim="800000"/>
              <a:headEnd/>
              <a:tailEnd/>
            </a:ln>
            <a:effectLst/>
          </p:spPr>
          <p:txBody>
            <a:bodyPr lIns="90000" tIns="46800" rIns="90000" bIns="46800">
              <a:spAutoFit/>
            </a:bodyPr>
            <a:lstStyle/>
            <a:p>
              <a:pPr marL="342900" indent="-342900">
                <a:lnSpc>
                  <a:spcPct val="80000"/>
                </a:lnSpc>
                <a:spcBef>
                  <a:spcPct val="50000"/>
                </a:spcBef>
                <a:buNone/>
                <a:defRPr/>
              </a:pPr>
              <a:r>
                <a:rPr lang="zh-CN" altLang="en-US" b="1" dirty="0">
                  <a:solidFill>
                    <a:srgbClr val="206466"/>
                  </a:solidFill>
                  <a:effectLst>
                    <a:outerShdw blurRad="38100" dist="38100" dir="2700000" algn="tl">
                      <a:srgbClr val="C0C0C0"/>
                    </a:outerShdw>
                  </a:effectLst>
                  <a:latin typeface="Arial" charset="0"/>
                  <a:ea typeface="楷体_GB2312" pitchFamily="49" charset="-122"/>
                </a:rPr>
                <a:t>操作系统</a:t>
              </a:r>
            </a:p>
          </p:txBody>
        </p:sp>
      </p:grpSp>
      <p:grpSp>
        <p:nvGrpSpPr>
          <p:cNvPr id="6" name="Group 18"/>
          <p:cNvGrpSpPr>
            <a:grpSpLocks/>
          </p:cNvGrpSpPr>
          <p:nvPr/>
        </p:nvGrpSpPr>
        <p:grpSpPr bwMode="auto">
          <a:xfrm>
            <a:off x="2755056" y="4347592"/>
            <a:ext cx="3581400" cy="381000"/>
            <a:chOff x="1584" y="2304"/>
            <a:chExt cx="2256" cy="240"/>
          </a:xfrm>
        </p:grpSpPr>
        <p:sp>
          <p:nvSpPr>
            <p:cNvPr id="490515" name="Rectangle 19"/>
            <p:cNvSpPr>
              <a:spLocks noChangeArrowheads="1"/>
            </p:cNvSpPr>
            <p:nvPr/>
          </p:nvSpPr>
          <p:spPr bwMode="auto">
            <a:xfrm>
              <a:off x="1584" y="2304"/>
              <a:ext cx="2256" cy="240"/>
            </a:xfrm>
            <a:prstGeom prst="rect">
              <a:avLst/>
            </a:prstGeom>
            <a:gradFill rotWithShape="1">
              <a:gsLst>
                <a:gs pos="0">
                  <a:srgbClr val="339966"/>
                </a:gs>
                <a:gs pos="50000">
                  <a:srgbClr val="99FFCC"/>
                </a:gs>
                <a:gs pos="100000">
                  <a:srgbClr val="339966"/>
                </a:gs>
              </a:gsLst>
              <a:lin ang="2700000" scaled="1"/>
            </a:gradFill>
            <a:ln w="25400">
              <a:solidFill>
                <a:srgbClr val="339966"/>
              </a:solidFill>
              <a:miter lim="800000"/>
              <a:headEnd/>
              <a:tailEnd/>
            </a:ln>
            <a:effectLst>
              <a:outerShdw dist="107763" dir="2700000" algn="ctr" rotWithShape="0">
                <a:schemeClr val="bg2">
                  <a:alpha val="50000"/>
                </a:schemeClr>
              </a:outerShdw>
            </a:effectLst>
          </p:spPr>
          <p:txBody>
            <a:bodyPr lIns="90000" tIns="46800" rIns="90000" bIns="46800" anchor="ctr">
              <a:spAutoFit/>
            </a:bodyPr>
            <a:lstStyle/>
            <a:p>
              <a:pPr>
                <a:spcBef>
                  <a:spcPct val="20000"/>
                </a:spcBef>
                <a:buFontTx/>
                <a:buChar char="•"/>
                <a:defRPr/>
              </a:pPr>
              <a:endParaRPr lang="zh-CN" altLang="en-US">
                <a:latin typeface="Arial" charset="0"/>
              </a:endParaRPr>
            </a:p>
          </p:txBody>
        </p:sp>
        <p:sp>
          <p:nvSpPr>
            <p:cNvPr id="490516" name="Text Box 20"/>
            <p:cNvSpPr txBox="1">
              <a:spLocks noChangeArrowheads="1"/>
            </p:cNvSpPr>
            <p:nvPr/>
          </p:nvSpPr>
          <p:spPr bwMode="auto">
            <a:xfrm>
              <a:off x="2448" y="2304"/>
              <a:ext cx="624" cy="215"/>
            </a:xfrm>
            <a:prstGeom prst="rect">
              <a:avLst/>
            </a:prstGeom>
            <a:noFill/>
            <a:ln w="25400">
              <a:noFill/>
              <a:miter lim="800000"/>
              <a:headEnd/>
              <a:tailEnd/>
            </a:ln>
            <a:effectLst/>
          </p:spPr>
          <p:txBody>
            <a:bodyPr lIns="90000" tIns="46800" rIns="90000" bIns="46800">
              <a:spAutoFit/>
            </a:bodyPr>
            <a:lstStyle/>
            <a:p>
              <a:pPr marL="342900" indent="-342900">
                <a:lnSpc>
                  <a:spcPct val="80000"/>
                </a:lnSpc>
                <a:spcBef>
                  <a:spcPct val="50000"/>
                </a:spcBef>
                <a:buNone/>
                <a:defRPr/>
              </a:pPr>
              <a:r>
                <a:rPr lang="en-US" altLang="zh-CN" b="1" dirty="0">
                  <a:solidFill>
                    <a:srgbClr val="206466"/>
                  </a:solidFill>
                  <a:effectLst>
                    <a:outerShdw blurRad="38100" dist="38100" dir="2700000" algn="tl">
                      <a:srgbClr val="C0C0C0"/>
                    </a:outerShdw>
                  </a:effectLst>
                  <a:latin typeface="Arial" charset="0"/>
                  <a:ea typeface="楷体_GB2312" pitchFamily="49" charset="-122"/>
                </a:rPr>
                <a:t>Shell</a:t>
              </a:r>
              <a:endParaRPr lang="zh-CN" altLang="en-US" b="1" dirty="0">
                <a:solidFill>
                  <a:srgbClr val="206466"/>
                </a:solidFill>
                <a:effectLst>
                  <a:outerShdw blurRad="38100" dist="38100" dir="2700000" algn="tl">
                    <a:srgbClr val="C0C0C0"/>
                  </a:outerShdw>
                </a:effectLst>
                <a:latin typeface="Arial" charset="0"/>
                <a:ea typeface="楷体_GB2312" pitchFamily="49" charset="-122"/>
              </a:endParaRPr>
            </a:p>
          </p:txBody>
        </p:sp>
      </p:grpSp>
      <p:pic>
        <p:nvPicPr>
          <p:cNvPr id="76811" name="Picture 21"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3" presetClass="entr" presetSubtype="1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linds(horizontal)">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1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nodeType="clickEffect">
                                  <p:stCondLst>
                                    <p:cond delay="0"/>
                                  </p:stCondLst>
                                  <p:childTnLst>
                                    <p:set>
                                      <p:cBhvr>
                                        <p:cTn id="22" dur="1" fill="hold">
                                          <p:stCondLst>
                                            <p:cond delay="0"/>
                                          </p:stCondLst>
                                        </p:cTn>
                                        <p:tgtEl>
                                          <p:spTgt spid="490500"/>
                                        </p:tgtEl>
                                        <p:attrNameLst>
                                          <p:attrName>style.visibility</p:attrName>
                                        </p:attrNameLst>
                                      </p:cBhvr>
                                      <p:to>
                                        <p:strVal val="visible"/>
                                      </p:to>
                                    </p:set>
                                    <p:animEffect transition="in" filter="wipe(up)">
                                      <p:cBhvr>
                                        <p:cTn id="23" dur="1000"/>
                                        <p:tgtEl>
                                          <p:spTgt spid="49050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490501"/>
                                        </p:tgtEl>
                                        <p:attrNameLst>
                                          <p:attrName>style.visibility</p:attrName>
                                        </p:attrNameLst>
                                      </p:cBhvr>
                                      <p:to>
                                        <p:strVal val="visible"/>
                                      </p:to>
                                    </p:set>
                                    <p:animEffect transition="in" filter="wipe(down)">
                                      <p:cBhvr>
                                        <p:cTn id="28" dur="1000"/>
                                        <p:tgtEl>
                                          <p:spTgt spid="490501"/>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down)">
                                      <p:cBhvr>
                                        <p:cTn id="33" dur="1000"/>
                                        <p:tgtEl>
                                          <p:spTgt spid="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7680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pPr eaLnBrk="1" hangingPunct="1"/>
            <a:endParaRPr lang="zh-CN" altLang="en-US"/>
          </a:p>
        </p:txBody>
      </p:sp>
      <p:sp>
        <p:nvSpPr>
          <p:cNvPr id="77827" name="Rectangle 3"/>
          <p:cNvSpPr>
            <a:spLocks noGrp="1" noChangeArrowheads="1"/>
          </p:cNvSpPr>
          <p:nvPr>
            <p:ph type="body" idx="1"/>
          </p:nvPr>
        </p:nvSpPr>
        <p:spPr/>
        <p:txBody>
          <a:bodyPr/>
          <a:lstStyle/>
          <a:p>
            <a:pPr eaLnBrk="1" hangingPunct="1"/>
            <a:r>
              <a:rPr lang="en-US" altLang="zh-CN" dirty="0"/>
              <a:t>Shell</a:t>
            </a:r>
            <a:r>
              <a:rPr lang="zh-CN" altLang="en-US" dirty="0"/>
              <a:t>的发展与分类</a:t>
            </a:r>
          </a:p>
        </p:txBody>
      </p:sp>
      <p:grpSp>
        <p:nvGrpSpPr>
          <p:cNvPr id="2" name="Group 4"/>
          <p:cNvGrpSpPr>
            <a:grpSpLocks/>
          </p:cNvGrpSpPr>
          <p:nvPr/>
        </p:nvGrpSpPr>
        <p:grpSpPr bwMode="auto">
          <a:xfrm>
            <a:off x="1979613" y="2773363"/>
            <a:ext cx="2160587" cy="368300"/>
            <a:chOff x="3514" y="1026"/>
            <a:chExt cx="1815" cy="227"/>
          </a:xfrm>
        </p:grpSpPr>
        <p:sp>
          <p:nvSpPr>
            <p:cNvPr id="402437" name="AutoShape 5"/>
            <p:cNvSpPr>
              <a:spLocks noChangeArrowheads="1"/>
            </p:cNvSpPr>
            <p:nvPr/>
          </p:nvSpPr>
          <p:spPr bwMode="auto">
            <a:xfrm>
              <a:off x="3514" y="1026"/>
              <a:ext cx="1815" cy="227"/>
            </a:xfrm>
            <a:prstGeom prst="roundRect">
              <a:avLst>
                <a:gd name="adj" fmla="val 16667"/>
              </a:avLst>
            </a:prstGeom>
            <a:solidFill>
              <a:schemeClr val="hlink"/>
            </a:solidFill>
            <a:ln w="19050" algn="ctr">
              <a:noFill/>
              <a:round/>
              <a:headEnd/>
              <a:tailEnd/>
            </a:ln>
            <a:effectLst>
              <a:prstShdw prst="shdw17" dist="17961" dir="2700000">
                <a:schemeClr val="hlink">
                  <a:gamma/>
                  <a:shade val="60000"/>
                  <a:invGamma/>
                </a:schemeClr>
              </a:prstShdw>
            </a:effectLst>
          </p:spPr>
          <p:txBody>
            <a:bodyPr anchor="ctr">
              <a:spAutoFit/>
            </a:bodyPr>
            <a:lstStyle/>
            <a:p>
              <a:pPr>
                <a:spcBef>
                  <a:spcPct val="20000"/>
                </a:spcBef>
                <a:buFontTx/>
                <a:buChar char="•"/>
                <a:defRPr/>
              </a:pPr>
              <a:endParaRPr lang="zh-CN" altLang="en-US">
                <a:latin typeface="Arial" charset="0"/>
              </a:endParaRPr>
            </a:p>
          </p:txBody>
        </p:sp>
        <p:sp>
          <p:nvSpPr>
            <p:cNvPr id="402438" name="Text Box 6"/>
            <p:cNvSpPr txBox="1">
              <a:spLocks noChangeArrowheads="1"/>
            </p:cNvSpPr>
            <p:nvPr/>
          </p:nvSpPr>
          <p:spPr bwMode="auto">
            <a:xfrm>
              <a:off x="3559" y="1026"/>
              <a:ext cx="1770" cy="226"/>
            </a:xfrm>
            <a:prstGeom prst="rect">
              <a:avLst/>
            </a:prstGeom>
            <a:solidFill>
              <a:schemeClr val="hlink"/>
            </a:solidFill>
            <a:ln w="19050" algn="ctr">
              <a:noFill/>
              <a:miter lim="800000"/>
              <a:headEnd/>
              <a:tailEnd/>
            </a:ln>
            <a:effectLst>
              <a:outerShdw dist="17961" dir="13500000" algn="ctr" rotWithShape="0">
                <a:schemeClr val="bg1"/>
              </a:outerShdw>
            </a:effectLst>
          </p:spPr>
          <p:txBody>
            <a:bodyPr>
              <a:spAutoFit/>
            </a:bodyPr>
            <a:lstStyle/>
            <a:p>
              <a:pPr algn="ctr" defTabSz="1028700" eaLnBrk="0" hangingPunct="0">
                <a:spcBef>
                  <a:spcPct val="50000"/>
                </a:spcBef>
                <a:buNone/>
                <a:defRPr/>
              </a:pPr>
              <a:r>
                <a:rPr lang="en-US" altLang="zh-CN" sz="1800" b="1" dirty="0" err="1">
                  <a:latin typeface="Arial" charset="0"/>
                  <a:ea typeface="楷体_GB2312" pitchFamily="49" charset="-122"/>
                </a:rPr>
                <a:t>Bsh</a:t>
              </a:r>
              <a:endParaRPr lang="zh-CN" altLang="en-US" sz="1800" dirty="0">
                <a:latin typeface="Arial" charset="0"/>
                <a:ea typeface="楷体_GB2312" pitchFamily="49" charset="-122"/>
              </a:endParaRPr>
            </a:p>
          </p:txBody>
        </p:sp>
      </p:grpSp>
      <p:grpSp>
        <p:nvGrpSpPr>
          <p:cNvPr id="3" name="Group 7"/>
          <p:cNvGrpSpPr>
            <a:grpSpLocks/>
          </p:cNvGrpSpPr>
          <p:nvPr/>
        </p:nvGrpSpPr>
        <p:grpSpPr bwMode="auto">
          <a:xfrm>
            <a:off x="1906588" y="5149850"/>
            <a:ext cx="2160587" cy="368300"/>
            <a:chOff x="3514" y="1026"/>
            <a:chExt cx="1815" cy="227"/>
          </a:xfrm>
        </p:grpSpPr>
        <p:sp>
          <p:nvSpPr>
            <p:cNvPr id="402440" name="AutoShape 8"/>
            <p:cNvSpPr>
              <a:spLocks noChangeArrowheads="1"/>
            </p:cNvSpPr>
            <p:nvPr/>
          </p:nvSpPr>
          <p:spPr bwMode="auto">
            <a:xfrm>
              <a:off x="3514" y="1026"/>
              <a:ext cx="1815" cy="227"/>
            </a:xfrm>
            <a:prstGeom prst="roundRect">
              <a:avLst>
                <a:gd name="adj" fmla="val 16667"/>
              </a:avLst>
            </a:prstGeom>
            <a:solidFill>
              <a:schemeClr val="hlink"/>
            </a:solidFill>
            <a:ln w="19050" algn="ctr">
              <a:noFill/>
              <a:round/>
              <a:headEnd/>
              <a:tailEnd/>
            </a:ln>
            <a:effectLst>
              <a:prstShdw prst="shdw17" dist="17961" dir="2700000">
                <a:schemeClr val="hlink">
                  <a:gamma/>
                  <a:shade val="60000"/>
                  <a:invGamma/>
                </a:schemeClr>
              </a:prstShdw>
            </a:effectLst>
          </p:spPr>
          <p:txBody>
            <a:bodyPr anchor="ctr">
              <a:spAutoFit/>
            </a:bodyPr>
            <a:lstStyle/>
            <a:p>
              <a:pPr>
                <a:spcBef>
                  <a:spcPct val="20000"/>
                </a:spcBef>
                <a:buFontTx/>
                <a:buChar char="•"/>
                <a:defRPr/>
              </a:pPr>
              <a:endParaRPr lang="zh-CN" altLang="en-US">
                <a:latin typeface="Arial" charset="0"/>
              </a:endParaRPr>
            </a:p>
          </p:txBody>
        </p:sp>
        <p:sp>
          <p:nvSpPr>
            <p:cNvPr id="402441" name="Text Box 9"/>
            <p:cNvSpPr txBox="1">
              <a:spLocks noChangeArrowheads="1"/>
            </p:cNvSpPr>
            <p:nvPr/>
          </p:nvSpPr>
          <p:spPr bwMode="auto">
            <a:xfrm>
              <a:off x="3559" y="1026"/>
              <a:ext cx="1770" cy="226"/>
            </a:xfrm>
            <a:prstGeom prst="rect">
              <a:avLst/>
            </a:prstGeom>
            <a:solidFill>
              <a:schemeClr val="hlink"/>
            </a:solidFill>
            <a:ln w="19050" algn="ctr">
              <a:noFill/>
              <a:miter lim="800000"/>
              <a:headEnd/>
              <a:tailEnd/>
            </a:ln>
            <a:effectLst>
              <a:outerShdw dist="17961" dir="13500000" algn="ctr" rotWithShape="0">
                <a:schemeClr val="bg1"/>
              </a:outerShdw>
            </a:effectLst>
          </p:spPr>
          <p:txBody>
            <a:bodyPr>
              <a:spAutoFit/>
            </a:bodyPr>
            <a:lstStyle/>
            <a:p>
              <a:pPr algn="ctr" defTabSz="1028700" eaLnBrk="0" hangingPunct="0">
                <a:spcBef>
                  <a:spcPct val="50000"/>
                </a:spcBef>
                <a:buNone/>
                <a:defRPr/>
              </a:pPr>
              <a:r>
                <a:rPr lang="en-US" altLang="zh-CN" sz="1800" b="1" dirty="0" err="1">
                  <a:latin typeface="Arial" charset="0"/>
                  <a:ea typeface="楷体_GB2312" pitchFamily="49" charset="-122"/>
                </a:rPr>
                <a:t>Ksh</a:t>
              </a:r>
              <a:endParaRPr lang="zh-CN" altLang="en-US" sz="1800" dirty="0">
                <a:latin typeface="Arial" charset="0"/>
                <a:ea typeface="楷体_GB2312" pitchFamily="49" charset="-122"/>
              </a:endParaRPr>
            </a:p>
          </p:txBody>
        </p:sp>
      </p:grpSp>
      <p:grpSp>
        <p:nvGrpSpPr>
          <p:cNvPr id="4" name="Group 10"/>
          <p:cNvGrpSpPr>
            <a:grpSpLocks/>
          </p:cNvGrpSpPr>
          <p:nvPr/>
        </p:nvGrpSpPr>
        <p:grpSpPr bwMode="auto">
          <a:xfrm>
            <a:off x="5795963" y="5149850"/>
            <a:ext cx="2160587" cy="368300"/>
            <a:chOff x="3514" y="1026"/>
            <a:chExt cx="1815" cy="227"/>
          </a:xfrm>
        </p:grpSpPr>
        <p:sp>
          <p:nvSpPr>
            <p:cNvPr id="402443" name="AutoShape 11"/>
            <p:cNvSpPr>
              <a:spLocks noChangeArrowheads="1"/>
            </p:cNvSpPr>
            <p:nvPr/>
          </p:nvSpPr>
          <p:spPr bwMode="auto">
            <a:xfrm>
              <a:off x="3514" y="1026"/>
              <a:ext cx="1815" cy="227"/>
            </a:xfrm>
            <a:prstGeom prst="roundRect">
              <a:avLst>
                <a:gd name="adj" fmla="val 16667"/>
              </a:avLst>
            </a:prstGeom>
            <a:solidFill>
              <a:schemeClr val="hlink"/>
            </a:solidFill>
            <a:ln w="19050" algn="ctr">
              <a:noFill/>
              <a:round/>
              <a:headEnd/>
              <a:tailEnd/>
            </a:ln>
            <a:effectLst>
              <a:prstShdw prst="shdw17" dist="17961" dir="2700000">
                <a:schemeClr val="hlink">
                  <a:gamma/>
                  <a:shade val="60000"/>
                  <a:invGamma/>
                </a:schemeClr>
              </a:prstShdw>
            </a:effectLst>
          </p:spPr>
          <p:txBody>
            <a:bodyPr anchor="ctr">
              <a:spAutoFit/>
            </a:bodyPr>
            <a:lstStyle/>
            <a:p>
              <a:pPr>
                <a:spcBef>
                  <a:spcPct val="20000"/>
                </a:spcBef>
                <a:buFontTx/>
                <a:buChar char="•"/>
                <a:defRPr/>
              </a:pPr>
              <a:endParaRPr lang="zh-CN" altLang="en-US">
                <a:latin typeface="Arial" charset="0"/>
              </a:endParaRPr>
            </a:p>
          </p:txBody>
        </p:sp>
        <p:sp>
          <p:nvSpPr>
            <p:cNvPr id="402444" name="Text Box 12"/>
            <p:cNvSpPr txBox="1">
              <a:spLocks noChangeArrowheads="1"/>
            </p:cNvSpPr>
            <p:nvPr/>
          </p:nvSpPr>
          <p:spPr bwMode="auto">
            <a:xfrm>
              <a:off x="3559" y="1026"/>
              <a:ext cx="1770" cy="226"/>
            </a:xfrm>
            <a:prstGeom prst="rect">
              <a:avLst/>
            </a:prstGeom>
            <a:solidFill>
              <a:schemeClr val="hlink"/>
            </a:solidFill>
            <a:ln w="19050" algn="ctr">
              <a:noFill/>
              <a:miter lim="800000"/>
              <a:headEnd/>
              <a:tailEnd/>
            </a:ln>
            <a:effectLst>
              <a:outerShdw dist="17961" dir="13500000" algn="ctr" rotWithShape="0">
                <a:schemeClr val="bg1"/>
              </a:outerShdw>
            </a:effectLst>
          </p:spPr>
          <p:txBody>
            <a:bodyPr>
              <a:spAutoFit/>
            </a:bodyPr>
            <a:lstStyle/>
            <a:p>
              <a:pPr algn="ctr" defTabSz="1028700" eaLnBrk="0" hangingPunct="0">
                <a:spcBef>
                  <a:spcPct val="50000"/>
                </a:spcBef>
                <a:buNone/>
                <a:defRPr/>
              </a:pPr>
              <a:r>
                <a:rPr lang="en-US" altLang="zh-CN" sz="1800" b="1" dirty="0">
                  <a:latin typeface="Arial" charset="0"/>
                  <a:ea typeface="楷体_GB2312" pitchFamily="49" charset="-122"/>
                </a:rPr>
                <a:t>Bash</a:t>
              </a:r>
              <a:endParaRPr lang="zh-CN" altLang="en-US" sz="1800" dirty="0">
                <a:latin typeface="Arial" charset="0"/>
                <a:ea typeface="楷体_GB2312" pitchFamily="49" charset="-122"/>
              </a:endParaRPr>
            </a:p>
          </p:txBody>
        </p:sp>
      </p:grpSp>
      <p:grpSp>
        <p:nvGrpSpPr>
          <p:cNvPr id="5" name="Group 13"/>
          <p:cNvGrpSpPr>
            <a:grpSpLocks/>
          </p:cNvGrpSpPr>
          <p:nvPr/>
        </p:nvGrpSpPr>
        <p:grpSpPr bwMode="auto">
          <a:xfrm>
            <a:off x="5795963" y="2773363"/>
            <a:ext cx="2160587" cy="368300"/>
            <a:chOff x="3514" y="1026"/>
            <a:chExt cx="1815" cy="227"/>
          </a:xfrm>
        </p:grpSpPr>
        <p:sp>
          <p:nvSpPr>
            <p:cNvPr id="402446" name="AutoShape 14"/>
            <p:cNvSpPr>
              <a:spLocks noChangeArrowheads="1"/>
            </p:cNvSpPr>
            <p:nvPr/>
          </p:nvSpPr>
          <p:spPr bwMode="auto">
            <a:xfrm>
              <a:off x="3514" y="1026"/>
              <a:ext cx="1815" cy="227"/>
            </a:xfrm>
            <a:prstGeom prst="roundRect">
              <a:avLst>
                <a:gd name="adj" fmla="val 16667"/>
              </a:avLst>
            </a:prstGeom>
            <a:solidFill>
              <a:schemeClr val="hlink"/>
            </a:solidFill>
            <a:ln w="19050" algn="ctr">
              <a:noFill/>
              <a:round/>
              <a:headEnd/>
              <a:tailEnd/>
            </a:ln>
            <a:effectLst>
              <a:prstShdw prst="shdw17" dist="17961" dir="2700000">
                <a:schemeClr val="hlink">
                  <a:gamma/>
                  <a:shade val="60000"/>
                  <a:invGamma/>
                </a:schemeClr>
              </a:prstShdw>
            </a:effectLst>
          </p:spPr>
          <p:txBody>
            <a:bodyPr anchor="ctr">
              <a:spAutoFit/>
            </a:bodyPr>
            <a:lstStyle/>
            <a:p>
              <a:pPr>
                <a:spcBef>
                  <a:spcPct val="20000"/>
                </a:spcBef>
                <a:buFontTx/>
                <a:buChar char="•"/>
                <a:defRPr/>
              </a:pPr>
              <a:endParaRPr lang="zh-CN" altLang="en-US">
                <a:latin typeface="Arial" charset="0"/>
              </a:endParaRPr>
            </a:p>
          </p:txBody>
        </p:sp>
        <p:sp>
          <p:nvSpPr>
            <p:cNvPr id="402447" name="Text Box 15"/>
            <p:cNvSpPr txBox="1">
              <a:spLocks noChangeArrowheads="1"/>
            </p:cNvSpPr>
            <p:nvPr/>
          </p:nvSpPr>
          <p:spPr bwMode="auto">
            <a:xfrm>
              <a:off x="3559" y="1026"/>
              <a:ext cx="1770" cy="226"/>
            </a:xfrm>
            <a:prstGeom prst="rect">
              <a:avLst/>
            </a:prstGeom>
            <a:solidFill>
              <a:schemeClr val="hlink"/>
            </a:solidFill>
            <a:ln w="19050" algn="ctr">
              <a:noFill/>
              <a:miter lim="800000"/>
              <a:headEnd/>
              <a:tailEnd/>
            </a:ln>
            <a:effectLst>
              <a:outerShdw dist="17961" dir="13500000" algn="ctr" rotWithShape="0">
                <a:schemeClr val="bg1"/>
              </a:outerShdw>
            </a:effectLst>
          </p:spPr>
          <p:txBody>
            <a:bodyPr>
              <a:spAutoFit/>
            </a:bodyPr>
            <a:lstStyle/>
            <a:p>
              <a:pPr algn="ctr" defTabSz="1028700" eaLnBrk="0" hangingPunct="0">
                <a:spcBef>
                  <a:spcPct val="50000"/>
                </a:spcBef>
                <a:buNone/>
                <a:defRPr/>
              </a:pPr>
              <a:r>
                <a:rPr lang="en-US" altLang="zh-CN" sz="1800" b="1" dirty="0" err="1">
                  <a:latin typeface="Arial" charset="0"/>
                  <a:ea typeface="楷体_GB2312" pitchFamily="49" charset="-122"/>
                </a:rPr>
                <a:t>Csh</a:t>
              </a:r>
              <a:endParaRPr lang="zh-CN" altLang="en-US" sz="1800" dirty="0">
                <a:latin typeface="Arial" charset="0"/>
                <a:ea typeface="楷体_GB2312" pitchFamily="49" charset="-122"/>
              </a:endParaRPr>
            </a:p>
          </p:txBody>
        </p:sp>
      </p:grpSp>
      <p:sp>
        <p:nvSpPr>
          <p:cNvPr id="77832" name="Line 16"/>
          <p:cNvSpPr>
            <a:spLocks noChangeShapeType="1"/>
          </p:cNvSpPr>
          <p:nvPr/>
        </p:nvSpPr>
        <p:spPr bwMode="auto">
          <a:xfrm>
            <a:off x="3059113" y="3205163"/>
            <a:ext cx="0" cy="1873250"/>
          </a:xfrm>
          <a:prstGeom prst="line">
            <a:avLst/>
          </a:prstGeom>
          <a:noFill/>
          <a:ln w="76200" cmpd="tri">
            <a:solidFill>
              <a:schemeClr val="tx1"/>
            </a:solidFill>
            <a:round/>
            <a:headEnd/>
            <a:tailEnd type="triangle" w="med" len="med"/>
          </a:ln>
        </p:spPr>
        <p:txBody>
          <a:bodyPr anchor="b"/>
          <a:lstStyle/>
          <a:p>
            <a:endParaRPr lang="zh-CN" altLang="en-US"/>
          </a:p>
        </p:txBody>
      </p:sp>
      <p:sp>
        <p:nvSpPr>
          <p:cNvPr id="77833" name="Line 17"/>
          <p:cNvSpPr>
            <a:spLocks noChangeShapeType="1"/>
          </p:cNvSpPr>
          <p:nvPr/>
        </p:nvSpPr>
        <p:spPr bwMode="auto">
          <a:xfrm flipH="1">
            <a:off x="3275013" y="3205163"/>
            <a:ext cx="3529012" cy="1800225"/>
          </a:xfrm>
          <a:prstGeom prst="line">
            <a:avLst/>
          </a:prstGeom>
          <a:noFill/>
          <a:ln w="76200" cmpd="tri">
            <a:solidFill>
              <a:schemeClr val="tx1"/>
            </a:solidFill>
            <a:round/>
            <a:headEnd/>
            <a:tailEnd type="triangle" w="med" len="med"/>
          </a:ln>
        </p:spPr>
        <p:txBody>
          <a:bodyPr anchor="b"/>
          <a:lstStyle/>
          <a:p>
            <a:endParaRPr lang="zh-CN" altLang="en-US"/>
          </a:p>
        </p:txBody>
      </p:sp>
      <p:sp>
        <p:nvSpPr>
          <p:cNvPr id="77834" name="Line 18"/>
          <p:cNvSpPr>
            <a:spLocks noChangeShapeType="1"/>
          </p:cNvSpPr>
          <p:nvPr/>
        </p:nvSpPr>
        <p:spPr bwMode="auto">
          <a:xfrm>
            <a:off x="3490913" y="3278188"/>
            <a:ext cx="3384550" cy="1727200"/>
          </a:xfrm>
          <a:prstGeom prst="line">
            <a:avLst/>
          </a:prstGeom>
          <a:noFill/>
          <a:ln w="76200" cmpd="tri">
            <a:solidFill>
              <a:schemeClr val="tx1"/>
            </a:solidFill>
            <a:round/>
            <a:headEnd/>
            <a:tailEnd type="triangle" w="med" len="med"/>
          </a:ln>
        </p:spPr>
        <p:txBody>
          <a:bodyPr anchor="b"/>
          <a:lstStyle/>
          <a:p>
            <a:endParaRPr lang="zh-CN" altLang="en-US"/>
          </a:p>
        </p:txBody>
      </p:sp>
      <p:sp>
        <p:nvSpPr>
          <p:cNvPr id="77835" name="Line 19"/>
          <p:cNvSpPr>
            <a:spLocks noChangeShapeType="1"/>
          </p:cNvSpPr>
          <p:nvPr/>
        </p:nvSpPr>
        <p:spPr bwMode="auto">
          <a:xfrm>
            <a:off x="4138613" y="5365750"/>
            <a:ext cx="1584325" cy="0"/>
          </a:xfrm>
          <a:prstGeom prst="line">
            <a:avLst/>
          </a:prstGeom>
          <a:noFill/>
          <a:ln w="76200" cmpd="tri">
            <a:solidFill>
              <a:schemeClr val="tx1"/>
            </a:solidFill>
            <a:round/>
            <a:headEnd/>
            <a:tailEnd type="triangle" w="med" len="med"/>
          </a:ln>
        </p:spPr>
        <p:txBody>
          <a:bodyPr anchor="b"/>
          <a:lstStyle/>
          <a:p>
            <a:endParaRPr lang="zh-CN" altLang="en-US"/>
          </a:p>
        </p:txBody>
      </p:sp>
      <p:sp>
        <p:nvSpPr>
          <p:cNvPr id="402452" name="AutoShape 20"/>
          <p:cNvSpPr>
            <a:spLocks noChangeArrowheads="1"/>
          </p:cNvSpPr>
          <p:nvPr/>
        </p:nvSpPr>
        <p:spPr bwMode="auto">
          <a:xfrm>
            <a:off x="935856" y="1341438"/>
            <a:ext cx="3204344" cy="1079500"/>
          </a:xfrm>
          <a:prstGeom prst="wedgeRoundRectCallout">
            <a:avLst>
              <a:gd name="adj1" fmla="val 6750"/>
              <a:gd name="adj2" fmla="val 81028"/>
              <a:gd name="adj3" fmla="val 16667"/>
            </a:avLst>
          </a:prstGeom>
          <a:gradFill rotWithShape="1">
            <a:gsLst>
              <a:gs pos="0">
                <a:srgbClr val="F8F8F8"/>
              </a:gs>
              <a:gs pos="100000">
                <a:srgbClr val="CCCCFF"/>
              </a:gs>
            </a:gsLst>
            <a:lin ang="5400000" scaled="1"/>
          </a:gradFill>
          <a:ln w="9525" algn="ctr">
            <a:noFill/>
            <a:miter lim="800000"/>
            <a:headEnd/>
            <a:tailEnd/>
          </a:ln>
          <a:effectLst>
            <a:prstShdw prst="shdw17" dist="17961" dir="2700000">
              <a:srgbClr val="7A7A99"/>
            </a:prstShdw>
          </a:effectLst>
        </p:spPr>
        <p:txBody>
          <a:bodyPr anchor="b"/>
          <a:lstStyle/>
          <a:p>
            <a:pPr>
              <a:buNone/>
            </a:pPr>
            <a:r>
              <a:rPr lang="en-US" altLang="zh-CN" sz="2400" b="1" dirty="0" err="1" smtClean="0">
                <a:ea typeface="楷体_GB2312"/>
                <a:cs typeface="楷体_GB2312"/>
              </a:rPr>
              <a:t>Bsh</a:t>
            </a:r>
            <a:r>
              <a:rPr lang="zh-CN" altLang="en-US" sz="2400" b="1" dirty="0" smtClean="0">
                <a:ea typeface="楷体_GB2312"/>
                <a:cs typeface="楷体_GB2312"/>
              </a:rPr>
              <a:t>：</a:t>
            </a:r>
            <a:r>
              <a:rPr lang="en-US" altLang="zh-CN" sz="2400" b="1" dirty="0" smtClean="0">
                <a:ea typeface="楷体_GB2312"/>
                <a:cs typeface="楷体_GB2312"/>
              </a:rPr>
              <a:t>1970’</a:t>
            </a:r>
            <a:r>
              <a:rPr lang="zh-CN" altLang="en-US" sz="2400" b="1" dirty="0" smtClean="0">
                <a:ea typeface="楷体_GB2312"/>
                <a:cs typeface="楷体_GB2312"/>
              </a:rPr>
              <a:t>，</a:t>
            </a:r>
            <a:r>
              <a:rPr lang="en-US" altLang="zh-CN" sz="2400" b="1" dirty="0" smtClean="0">
                <a:ea typeface="楷体_GB2312"/>
                <a:cs typeface="楷体_GB2312"/>
              </a:rPr>
              <a:t>AT&amp;T</a:t>
            </a:r>
          </a:p>
          <a:p>
            <a:pPr>
              <a:buNone/>
            </a:pPr>
            <a:r>
              <a:rPr lang="zh-CN" altLang="en-US" sz="2400" b="1" dirty="0" smtClean="0">
                <a:ea typeface="楷体_GB2312"/>
                <a:cs typeface="楷体_GB2312"/>
              </a:rPr>
              <a:t>  较强脚本</a:t>
            </a:r>
            <a:r>
              <a:rPr lang="zh-CN" altLang="en-US" sz="2400" b="1" dirty="0">
                <a:ea typeface="楷体_GB2312"/>
                <a:cs typeface="楷体_GB2312"/>
              </a:rPr>
              <a:t>编程功能</a:t>
            </a:r>
          </a:p>
        </p:txBody>
      </p:sp>
      <p:sp>
        <p:nvSpPr>
          <p:cNvPr id="402453" name="AutoShape 21"/>
          <p:cNvSpPr>
            <a:spLocks noChangeArrowheads="1"/>
          </p:cNvSpPr>
          <p:nvPr/>
        </p:nvSpPr>
        <p:spPr bwMode="auto">
          <a:xfrm>
            <a:off x="5400675" y="1052736"/>
            <a:ext cx="3706813" cy="1079500"/>
          </a:xfrm>
          <a:prstGeom prst="wedgeRoundRectCallout">
            <a:avLst>
              <a:gd name="adj1" fmla="val -4218"/>
              <a:gd name="adj2" fmla="val 97500"/>
              <a:gd name="adj3" fmla="val 16667"/>
            </a:avLst>
          </a:prstGeom>
          <a:gradFill rotWithShape="1">
            <a:gsLst>
              <a:gs pos="0">
                <a:srgbClr val="F8F8F8"/>
              </a:gs>
              <a:gs pos="100000">
                <a:srgbClr val="CCCCFF"/>
              </a:gs>
            </a:gsLst>
            <a:lin ang="5400000" scaled="1"/>
          </a:gradFill>
          <a:ln w="9525" algn="ctr">
            <a:noFill/>
            <a:miter lim="800000"/>
            <a:headEnd/>
            <a:tailEnd/>
          </a:ln>
          <a:effectLst>
            <a:prstShdw prst="shdw17" dist="17961" dir="2700000">
              <a:srgbClr val="7A7A99"/>
            </a:prstShdw>
          </a:effectLst>
        </p:spPr>
        <p:txBody>
          <a:bodyPr anchor="b"/>
          <a:lstStyle/>
          <a:p>
            <a:pPr>
              <a:buNone/>
            </a:pPr>
            <a:r>
              <a:rPr lang="en-US" altLang="zh-CN" b="1" dirty="0" err="1" smtClean="0">
                <a:ea typeface="楷体_GB2312"/>
                <a:cs typeface="楷体_GB2312"/>
              </a:rPr>
              <a:t>Csh</a:t>
            </a:r>
            <a:r>
              <a:rPr lang="zh-CN" altLang="en-US" b="1" dirty="0" smtClean="0">
                <a:ea typeface="楷体_GB2312"/>
                <a:cs typeface="楷体_GB2312"/>
              </a:rPr>
              <a:t>：</a:t>
            </a:r>
            <a:r>
              <a:rPr lang="en-US" altLang="zh-CN" b="1" dirty="0" smtClean="0">
                <a:ea typeface="楷体_GB2312"/>
                <a:cs typeface="楷体_GB2312"/>
              </a:rPr>
              <a:t>1980’,</a:t>
            </a:r>
            <a:r>
              <a:rPr lang="zh-CN" altLang="en-US" b="1" dirty="0" smtClean="0">
                <a:ea typeface="楷体_GB2312"/>
                <a:cs typeface="楷体_GB2312"/>
              </a:rPr>
              <a:t>加利福尼亚大学</a:t>
            </a:r>
          </a:p>
          <a:p>
            <a:pPr>
              <a:buNone/>
            </a:pPr>
            <a:r>
              <a:rPr lang="en-US" altLang="zh-CN" b="1" dirty="0" smtClean="0">
                <a:ea typeface="楷体_GB2312"/>
                <a:cs typeface="楷体_GB2312"/>
              </a:rPr>
              <a:t>    C</a:t>
            </a:r>
            <a:r>
              <a:rPr lang="zh-CN" altLang="en-US" b="1" dirty="0" smtClean="0">
                <a:ea typeface="楷体_GB2312"/>
                <a:cs typeface="楷体_GB2312"/>
              </a:rPr>
              <a:t>语法，用户命令交互方便</a:t>
            </a:r>
            <a:endParaRPr lang="zh-CN" altLang="en-US" b="1" dirty="0">
              <a:ea typeface="楷体_GB2312"/>
              <a:cs typeface="楷体_GB2312"/>
            </a:endParaRPr>
          </a:p>
        </p:txBody>
      </p:sp>
      <p:sp>
        <p:nvSpPr>
          <p:cNvPr id="402454" name="AutoShape 22"/>
          <p:cNvSpPr>
            <a:spLocks noChangeArrowheads="1"/>
          </p:cNvSpPr>
          <p:nvPr/>
        </p:nvSpPr>
        <p:spPr bwMode="auto">
          <a:xfrm>
            <a:off x="214313" y="3933825"/>
            <a:ext cx="2738437" cy="790575"/>
          </a:xfrm>
          <a:prstGeom prst="wedgeRoundRectCallout">
            <a:avLst>
              <a:gd name="adj1" fmla="val 34060"/>
              <a:gd name="adj2" fmla="val 98394"/>
              <a:gd name="adj3" fmla="val 16667"/>
            </a:avLst>
          </a:prstGeom>
          <a:gradFill rotWithShape="1">
            <a:gsLst>
              <a:gs pos="0">
                <a:srgbClr val="F8F8F8"/>
              </a:gs>
              <a:gs pos="100000">
                <a:srgbClr val="CCCCFF"/>
              </a:gs>
            </a:gsLst>
            <a:lin ang="5400000" scaled="1"/>
          </a:gradFill>
          <a:ln w="9525" algn="ctr">
            <a:noFill/>
            <a:miter lim="800000"/>
            <a:headEnd/>
            <a:tailEnd/>
          </a:ln>
          <a:effectLst>
            <a:prstShdw prst="shdw17" dist="17961" dir="2700000">
              <a:srgbClr val="7A7A99"/>
            </a:prstShdw>
          </a:effectLst>
        </p:spPr>
        <p:txBody>
          <a:bodyPr anchor="b"/>
          <a:lstStyle/>
          <a:p>
            <a:pPr>
              <a:buNone/>
            </a:pPr>
            <a:r>
              <a:rPr lang="en-US" altLang="zh-CN" b="1" dirty="0" err="1" smtClean="0">
                <a:ea typeface="楷体_GB2312"/>
                <a:cs typeface="楷体_GB2312"/>
              </a:rPr>
              <a:t>Ksh</a:t>
            </a:r>
            <a:r>
              <a:rPr lang="zh-CN" altLang="en-US" b="1" dirty="0">
                <a:ea typeface="楷体_GB2312"/>
                <a:cs typeface="楷体_GB2312"/>
              </a:rPr>
              <a:t>：</a:t>
            </a:r>
            <a:r>
              <a:rPr lang="zh-CN" altLang="en-US" b="1" dirty="0" smtClean="0">
                <a:ea typeface="楷体_GB2312"/>
                <a:cs typeface="楷体_GB2312"/>
              </a:rPr>
              <a:t>结合</a:t>
            </a:r>
            <a:r>
              <a:rPr lang="en-US" altLang="zh-CN" b="1" dirty="0" err="1">
                <a:ea typeface="楷体_GB2312"/>
                <a:cs typeface="楷体_GB2312"/>
              </a:rPr>
              <a:t>Bsh</a:t>
            </a:r>
            <a:r>
              <a:rPr lang="zh-CN" altLang="en-US" b="1" dirty="0">
                <a:ea typeface="楷体_GB2312"/>
                <a:cs typeface="楷体_GB2312"/>
              </a:rPr>
              <a:t>和</a:t>
            </a:r>
            <a:r>
              <a:rPr lang="en-US" altLang="zh-CN" b="1" dirty="0" err="1" smtClean="0">
                <a:ea typeface="楷体_GB2312"/>
                <a:cs typeface="楷体_GB2312"/>
              </a:rPr>
              <a:t>Csh</a:t>
            </a:r>
            <a:r>
              <a:rPr lang="en-US" altLang="zh-CN" b="1" dirty="0" smtClean="0">
                <a:ea typeface="楷体_GB2312"/>
                <a:cs typeface="楷体_GB2312"/>
              </a:rPr>
              <a:t> </a:t>
            </a:r>
          </a:p>
          <a:p>
            <a:pPr>
              <a:buNone/>
            </a:pPr>
            <a:r>
              <a:rPr lang="en-US" altLang="zh-CN" b="1" dirty="0">
                <a:ea typeface="楷体_GB2312"/>
                <a:cs typeface="楷体_GB2312"/>
              </a:rPr>
              <a:t> </a:t>
            </a:r>
            <a:r>
              <a:rPr lang="en-US" altLang="zh-CN" b="1" dirty="0" smtClean="0">
                <a:ea typeface="楷体_GB2312"/>
                <a:cs typeface="楷体_GB2312"/>
              </a:rPr>
              <a:t>   </a:t>
            </a:r>
            <a:r>
              <a:rPr lang="zh-CN" altLang="en-US" b="1" dirty="0" smtClean="0">
                <a:ea typeface="楷体_GB2312"/>
                <a:cs typeface="楷体_GB2312"/>
              </a:rPr>
              <a:t>语法</a:t>
            </a:r>
            <a:r>
              <a:rPr lang="zh-CN" altLang="en-US" b="1" dirty="0">
                <a:ea typeface="楷体_GB2312"/>
                <a:cs typeface="楷体_GB2312"/>
              </a:rPr>
              <a:t>和</a:t>
            </a:r>
            <a:r>
              <a:rPr lang="zh-CN" altLang="en-US" b="1" dirty="0" smtClean="0">
                <a:ea typeface="楷体_GB2312"/>
                <a:cs typeface="楷体_GB2312"/>
              </a:rPr>
              <a:t>交互俱优。</a:t>
            </a:r>
            <a:endParaRPr lang="zh-CN" altLang="en-US" b="1" dirty="0">
              <a:ea typeface="楷体_GB2312"/>
              <a:cs typeface="楷体_GB2312"/>
            </a:endParaRPr>
          </a:p>
        </p:txBody>
      </p:sp>
      <p:sp>
        <p:nvSpPr>
          <p:cNvPr id="402455" name="AutoShape 23"/>
          <p:cNvSpPr>
            <a:spLocks noChangeArrowheads="1"/>
          </p:cNvSpPr>
          <p:nvPr/>
        </p:nvSpPr>
        <p:spPr bwMode="auto">
          <a:xfrm>
            <a:off x="6626225" y="3646488"/>
            <a:ext cx="3167063" cy="1077912"/>
          </a:xfrm>
          <a:prstGeom prst="wedgeRoundRectCallout">
            <a:avLst>
              <a:gd name="adj1" fmla="val -11352"/>
              <a:gd name="adj2" fmla="val 85495"/>
              <a:gd name="adj3" fmla="val 16667"/>
            </a:avLst>
          </a:prstGeom>
          <a:gradFill rotWithShape="1">
            <a:gsLst>
              <a:gs pos="0">
                <a:srgbClr val="F8F8F8"/>
              </a:gs>
              <a:gs pos="100000">
                <a:srgbClr val="CCCCFF"/>
              </a:gs>
            </a:gsLst>
            <a:lin ang="5400000" scaled="1"/>
          </a:gradFill>
          <a:ln w="9525" algn="ctr">
            <a:noFill/>
            <a:miter lim="800000"/>
            <a:headEnd/>
            <a:tailEnd/>
          </a:ln>
          <a:effectLst>
            <a:prstShdw prst="shdw17" dist="17961" dir="2700000">
              <a:srgbClr val="7A7A99"/>
            </a:prstShdw>
          </a:effectLst>
        </p:spPr>
        <p:txBody>
          <a:bodyPr anchor="b"/>
          <a:lstStyle/>
          <a:p>
            <a:pPr>
              <a:buNone/>
            </a:pPr>
            <a:r>
              <a:rPr lang="en-US" altLang="zh-CN" b="1" dirty="0" smtClean="0">
                <a:ea typeface="楷体_GB2312"/>
                <a:cs typeface="楷体_GB2312"/>
              </a:rPr>
              <a:t>Bash</a:t>
            </a:r>
            <a:r>
              <a:rPr lang="zh-CN" altLang="en-US" b="1" dirty="0" smtClean="0">
                <a:ea typeface="楷体_GB2312"/>
                <a:cs typeface="楷体_GB2312"/>
              </a:rPr>
              <a:t>：</a:t>
            </a:r>
            <a:r>
              <a:rPr lang="en-US" altLang="zh-CN" b="1" dirty="0" err="1" smtClean="0">
                <a:ea typeface="楷体_GB2312"/>
                <a:cs typeface="楷体_GB2312"/>
              </a:rPr>
              <a:t>Bsh</a:t>
            </a:r>
            <a:r>
              <a:rPr lang="zh-CN" altLang="en-US" b="1" dirty="0" smtClean="0">
                <a:ea typeface="楷体_GB2312"/>
                <a:cs typeface="楷体_GB2312"/>
              </a:rPr>
              <a:t>升级且吸收</a:t>
            </a:r>
            <a:endParaRPr lang="en-US" altLang="zh-CN" b="1" dirty="0" smtClean="0">
              <a:ea typeface="楷体_GB2312"/>
              <a:cs typeface="楷体_GB2312"/>
            </a:endParaRPr>
          </a:p>
          <a:p>
            <a:pPr>
              <a:buNone/>
            </a:pPr>
            <a:r>
              <a:rPr lang="en-US" altLang="zh-CN" b="1" dirty="0">
                <a:ea typeface="楷体_GB2312"/>
                <a:cs typeface="楷体_GB2312"/>
              </a:rPr>
              <a:t> </a:t>
            </a:r>
            <a:r>
              <a:rPr lang="en-US" altLang="zh-CN" b="1" dirty="0" smtClean="0">
                <a:ea typeface="楷体_GB2312"/>
                <a:cs typeface="楷体_GB2312"/>
              </a:rPr>
              <a:t>     </a:t>
            </a:r>
            <a:r>
              <a:rPr lang="en-US" altLang="zh-CN" b="1" dirty="0" err="1" smtClean="0">
                <a:ea typeface="楷体_GB2312"/>
                <a:cs typeface="楷体_GB2312"/>
              </a:rPr>
              <a:t>Ksh</a:t>
            </a:r>
            <a:r>
              <a:rPr lang="zh-CN" altLang="en-US" b="1" dirty="0" smtClean="0">
                <a:ea typeface="楷体_GB2312"/>
                <a:cs typeface="楷体_GB2312"/>
              </a:rPr>
              <a:t>优点，开</a:t>
            </a:r>
            <a:r>
              <a:rPr lang="zh-CN" altLang="en-US" b="1" dirty="0">
                <a:ea typeface="楷体_GB2312"/>
                <a:cs typeface="楷体_GB2312"/>
              </a:rPr>
              <a:t>源软件</a:t>
            </a:r>
          </a:p>
        </p:txBody>
      </p:sp>
      <p:pic>
        <p:nvPicPr>
          <p:cNvPr id="77840" name="Picture 24"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2452"/>
                                        </p:tgtEl>
                                        <p:attrNameLst>
                                          <p:attrName>style.visibility</p:attrName>
                                        </p:attrNameLst>
                                      </p:cBhvr>
                                      <p:to>
                                        <p:strVal val="visible"/>
                                      </p:to>
                                    </p:set>
                                    <p:animEffect transition="in" filter="blinds(horizontal)">
                                      <p:cBhvr>
                                        <p:cTn id="7" dur="500"/>
                                        <p:tgtEl>
                                          <p:spTgt spid="40245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02452"/>
                                        </p:tgtEl>
                                        <p:attrNameLst>
                                          <p:attrName>style.visibility</p:attrName>
                                        </p:attrNameLst>
                                      </p:cBhvr>
                                      <p:to>
                                        <p:strVal val="hidden"/>
                                      </p:to>
                                    </p:set>
                                  </p:childTnLst>
                                </p:cTn>
                              </p:par>
                            </p:childTnLst>
                          </p:cTn>
                        </p:par>
                        <p:par>
                          <p:cTn id="12" fill="hold">
                            <p:stCondLst>
                              <p:cond delay="0"/>
                            </p:stCondLst>
                            <p:childTnLst>
                              <p:par>
                                <p:cTn id="13" presetID="3" presetClass="entr" presetSubtype="10" fill="hold" grpId="0" nodeType="afterEffect">
                                  <p:stCondLst>
                                    <p:cond delay="0"/>
                                  </p:stCondLst>
                                  <p:childTnLst>
                                    <p:set>
                                      <p:cBhvr>
                                        <p:cTn id="14" dur="1" fill="hold">
                                          <p:stCondLst>
                                            <p:cond delay="0"/>
                                          </p:stCondLst>
                                        </p:cTn>
                                        <p:tgtEl>
                                          <p:spTgt spid="402453"/>
                                        </p:tgtEl>
                                        <p:attrNameLst>
                                          <p:attrName>style.visibility</p:attrName>
                                        </p:attrNameLst>
                                      </p:cBhvr>
                                      <p:to>
                                        <p:strVal val="visible"/>
                                      </p:to>
                                    </p:set>
                                    <p:animEffect transition="in" filter="blinds(horizontal)">
                                      <p:cBhvr>
                                        <p:cTn id="15" dur="500"/>
                                        <p:tgtEl>
                                          <p:spTgt spid="402453"/>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grpId="1" nodeType="clickEffect">
                                  <p:stCondLst>
                                    <p:cond delay="0"/>
                                  </p:stCondLst>
                                  <p:childTnLst>
                                    <p:set>
                                      <p:cBhvr>
                                        <p:cTn id="19" dur="1" fill="hold">
                                          <p:stCondLst>
                                            <p:cond delay="0"/>
                                          </p:stCondLst>
                                        </p:cTn>
                                        <p:tgtEl>
                                          <p:spTgt spid="402453"/>
                                        </p:tgtEl>
                                        <p:attrNameLst>
                                          <p:attrName>style.visibility</p:attrName>
                                        </p:attrNameLst>
                                      </p:cBhvr>
                                      <p:to>
                                        <p:strVal val="hidden"/>
                                      </p:to>
                                    </p:set>
                                  </p:childTnLst>
                                </p:cTn>
                              </p:par>
                            </p:childTnLst>
                          </p:cTn>
                        </p:par>
                        <p:par>
                          <p:cTn id="20" fill="hold">
                            <p:stCondLst>
                              <p:cond delay="0"/>
                            </p:stCondLst>
                            <p:childTnLst>
                              <p:par>
                                <p:cTn id="21" presetID="3" presetClass="entr" presetSubtype="10" fill="hold" grpId="0" nodeType="afterEffect">
                                  <p:stCondLst>
                                    <p:cond delay="0"/>
                                  </p:stCondLst>
                                  <p:childTnLst>
                                    <p:set>
                                      <p:cBhvr>
                                        <p:cTn id="22" dur="1" fill="hold">
                                          <p:stCondLst>
                                            <p:cond delay="0"/>
                                          </p:stCondLst>
                                        </p:cTn>
                                        <p:tgtEl>
                                          <p:spTgt spid="402454"/>
                                        </p:tgtEl>
                                        <p:attrNameLst>
                                          <p:attrName>style.visibility</p:attrName>
                                        </p:attrNameLst>
                                      </p:cBhvr>
                                      <p:to>
                                        <p:strVal val="visible"/>
                                      </p:to>
                                    </p:set>
                                    <p:animEffect transition="in" filter="blinds(horizontal)">
                                      <p:cBhvr>
                                        <p:cTn id="23" dur="500"/>
                                        <p:tgtEl>
                                          <p:spTgt spid="402454"/>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grpId="1" nodeType="clickEffect">
                                  <p:stCondLst>
                                    <p:cond delay="0"/>
                                  </p:stCondLst>
                                  <p:childTnLst>
                                    <p:set>
                                      <p:cBhvr>
                                        <p:cTn id="27" dur="1" fill="hold">
                                          <p:stCondLst>
                                            <p:cond delay="0"/>
                                          </p:stCondLst>
                                        </p:cTn>
                                        <p:tgtEl>
                                          <p:spTgt spid="402454"/>
                                        </p:tgtEl>
                                        <p:attrNameLst>
                                          <p:attrName>style.visibility</p:attrName>
                                        </p:attrNameLst>
                                      </p:cBhvr>
                                      <p:to>
                                        <p:strVal val="hidden"/>
                                      </p:to>
                                    </p:set>
                                  </p:childTnLst>
                                </p:cTn>
                              </p:par>
                            </p:childTnLst>
                          </p:cTn>
                        </p:par>
                        <p:par>
                          <p:cTn id="28" fill="hold">
                            <p:stCondLst>
                              <p:cond delay="0"/>
                            </p:stCondLst>
                            <p:childTnLst>
                              <p:par>
                                <p:cTn id="29" presetID="3" presetClass="entr" presetSubtype="10" fill="hold" grpId="0" nodeType="afterEffect">
                                  <p:stCondLst>
                                    <p:cond delay="0"/>
                                  </p:stCondLst>
                                  <p:childTnLst>
                                    <p:set>
                                      <p:cBhvr>
                                        <p:cTn id="30" dur="1" fill="hold">
                                          <p:stCondLst>
                                            <p:cond delay="0"/>
                                          </p:stCondLst>
                                        </p:cTn>
                                        <p:tgtEl>
                                          <p:spTgt spid="402455"/>
                                        </p:tgtEl>
                                        <p:attrNameLst>
                                          <p:attrName>style.visibility</p:attrName>
                                        </p:attrNameLst>
                                      </p:cBhvr>
                                      <p:to>
                                        <p:strVal val="visible"/>
                                      </p:to>
                                    </p:set>
                                    <p:animEffect transition="in" filter="blinds(horizontal)">
                                      <p:cBhvr>
                                        <p:cTn id="31" dur="500"/>
                                        <p:tgtEl>
                                          <p:spTgt spid="402455"/>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xit" presetSubtype="0" fill="hold" grpId="1" nodeType="clickEffect">
                                  <p:stCondLst>
                                    <p:cond delay="0"/>
                                  </p:stCondLst>
                                  <p:childTnLst>
                                    <p:set>
                                      <p:cBhvr>
                                        <p:cTn id="35" dur="1" fill="hold">
                                          <p:stCondLst>
                                            <p:cond delay="0"/>
                                          </p:stCondLst>
                                        </p:cTn>
                                        <p:tgtEl>
                                          <p:spTgt spid="402455"/>
                                        </p:tgtEl>
                                        <p:attrNameLst>
                                          <p:attrName>style.visibility</p:attrName>
                                        </p:attrNameLst>
                                      </p:cBhvr>
                                      <p:to>
                                        <p:strVal val="hidden"/>
                                      </p:to>
                                    </p:set>
                                  </p:childTnLst>
                                </p:cTn>
                              </p:par>
                              <p:par>
                                <p:cTn id="36" presetID="35" presetClass="emph" presetSubtype="0" repeatCount="indefinite" fill="hold" nodeType="withEffect">
                                  <p:stCondLst>
                                    <p:cond delay="0"/>
                                  </p:stCondLst>
                                  <p:endCondLst>
                                    <p:cond evt="onNext" delay="0">
                                      <p:tgtEl>
                                        <p:sldTgt/>
                                      </p:tgtEl>
                                    </p:cond>
                                  </p:endCondLst>
                                  <p:childTnLst>
                                    <p:anim calcmode="discrete" valueType="str">
                                      <p:cBhvr>
                                        <p:cTn id="37" dur="5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52" grpId="0" animBg="1"/>
      <p:bldP spid="402452" grpId="1" animBg="1"/>
      <p:bldP spid="402453" grpId="0" animBg="1"/>
      <p:bldP spid="402453" grpId="1" animBg="1"/>
      <p:bldP spid="402454" grpId="0" animBg="1"/>
      <p:bldP spid="402454" grpId="1" animBg="1"/>
      <p:bldP spid="402455" grpId="0" animBg="1"/>
      <p:bldP spid="402455"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r>
              <a:rPr lang="en-US" altLang="zh-CN"/>
              <a:t>Bash</a:t>
            </a:r>
            <a:r>
              <a:rPr lang="zh-CN" altLang="en-US"/>
              <a:t>的主要功能 </a:t>
            </a:r>
          </a:p>
        </p:txBody>
      </p:sp>
      <p:sp>
        <p:nvSpPr>
          <p:cNvPr id="78851" name="Rectangle 3"/>
          <p:cNvSpPr>
            <a:spLocks noGrp="1" noChangeArrowheads="1"/>
          </p:cNvSpPr>
          <p:nvPr>
            <p:ph type="body" idx="1"/>
          </p:nvPr>
        </p:nvSpPr>
        <p:spPr/>
        <p:txBody>
          <a:bodyPr/>
          <a:lstStyle/>
          <a:p>
            <a:pPr eaLnBrk="1" hangingPunct="1"/>
            <a:r>
              <a:rPr lang="zh-CN" altLang="en-US" dirty="0"/>
              <a:t>命令行编辑功能</a:t>
            </a:r>
          </a:p>
          <a:p>
            <a:pPr eaLnBrk="1" hangingPunct="1"/>
            <a:r>
              <a:rPr lang="zh-CN" altLang="en-US" dirty="0"/>
              <a:t>命令和文件名补全功能</a:t>
            </a:r>
          </a:p>
          <a:p>
            <a:pPr eaLnBrk="1" hangingPunct="1"/>
            <a:r>
              <a:rPr lang="zh-CN" altLang="en-US" dirty="0"/>
              <a:t>命令历史功能</a:t>
            </a:r>
          </a:p>
          <a:p>
            <a:pPr eaLnBrk="1" hangingPunct="1"/>
            <a:r>
              <a:rPr lang="zh-CN" altLang="en-US" dirty="0"/>
              <a:t>命令别名功能</a:t>
            </a:r>
          </a:p>
          <a:p>
            <a:pPr eaLnBrk="1" hangingPunct="1"/>
            <a:r>
              <a:rPr lang="zh-CN" altLang="en-US" dirty="0"/>
              <a:t>提供作业控制</a:t>
            </a:r>
            <a:r>
              <a:rPr lang="zh-CN" altLang="en-US" dirty="0" smtClean="0"/>
              <a:t>功能</a:t>
            </a:r>
            <a:endParaRPr lang="en-US" altLang="zh-CN" dirty="0" smtClean="0"/>
          </a:p>
          <a:p>
            <a:pPr eaLnBrk="1" hangingPunct="1"/>
            <a:r>
              <a:rPr lang="zh-CN" altLang="en-US" dirty="0"/>
              <a:t>具有将命令序列定义为功能键的功能</a:t>
            </a:r>
          </a:p>
          <a:p>
            <a:pPr eaLnBrk="1" hangingPunct="1"/>
            <a:r>
              <a:rPr lang="zh-CN" altLang="en-US" dirty="0" smtClean="0">
                <a:solidFill>
                  <a:srgbClr val="FF0000"/>
                </a:solidFill>
              </a:rPr>
              <a:t>管道</a:t>
            </a:r>
            <a:r>
              <a:rPr lang="zh-CN" altLang="en-US" dirty="0">
                <a:solidFill>
                  <a:srgbClr val="FF0000"/>
                </a:solidFill>
              </a:rPr>
              <a:t>与重定向</a:t>
            </a:r>
          </a:p>
          <a:p>
            <a:pPr eaLnBrk="1" hangingPunct="1"/>
            <a:r>
              <a:rPr lang="en-US" altLang="zh-CN" dirty="0" smtClean="0">
                <a:solidFill>
                  <a:srgbClr val="FF0000"/>
                </a:solidFill>
              </a:rPr>
              <a:t>Shell Script</a:t>
            </a:r>
            <a:r>
              <a:rPr lang="zh-CN" altLang="en-US" dirty="0" smtClean="0">
                <a:solidFill>
                  <a:srgbClr val="FF0000"/>
                </a:solidFill>
              </a:rPr>
              <a:t>脚本</a:t>
            </a:r>
            <a:r>
              <a:rPr lang="zh-CN" altLang="en-US" dirty="0">
                <a:solidFill>
                  <a:srgbClr val="FF0000"/>
                </a:solidFill>
              </a:rPr>
              <a:t>编程</a:t>
            </a:r>
          </a:p>
        </p:txBody>
      </p:sp>
      <p:pic>
        <p:nvPicPr>
          <p:cNvPr id="78852" name="Picture 4"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r>
              <a:rPr lang="en-US" altLang="zh-CN"/>
              <a:t>Bash</a:t>
            </a:r>
            <a:r>
              <a:rPr lang="zh-CN" altLang="en-US"/>
              <a:t>的命令行编辑功能</a:t>
            </a:r>
          </a:p>
        </p:txBody>
      </p:sp>
      <p:pic>
        <p:nvPicPr>
          <p:cNvPr id="79875" name="Picture 3"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graphicFrame>
        <p:nvGraphicFramePr>
          <p:cNvPr id="425988" name="Group 4"/>
          <p:cNvGraphicFramePr>
            <a:graphicFrameLocks noGrp="1"/>
          </p:cNvGraphicFramePr>
          <p:nvPr>
            <p:ph idx="1"/>
          </p:nvPr>
        </p:nvGraphicFramePr>
        <p:xfrm>
          <a:off x="504825" y="765175"/>
          <a:ext cx="9072563" cy="5360989"/>
        </p:xfrm>
        <a:graphic>
          <a:graphicData uri="http://schemas.openxmlformats.org/drawingml/2006/table">
            <a:tbl>
              <a:tblPr/>
              <a:tblGrid>
                <a:gridCol w="1550988">
                  <a:extLst>
                    <a:ext uri="{9D8B030D-6E8A-4147-A177-3AD203B41FA5}">
                      <a16:colId xmlns="" xmlns:a16="http://schemas.microsoft.com/office/drawing/2014/main" val="20000"/>
                    </a:ext>
                  </a:extLst>
                </a:gridCol>
                <a:gridCol w="7521575">
                  <a:extLst>
                    <a:ext uri="{9D8B030D-6E8A-4147-A177-3AD203B41FA5}">
                      <a16:colId xmlns="" xmlns:a16="http://schemas.microsoft.com/office/drawing/2014/main" val="20001"/>
                    </a:ext>
                  </a:extLst>
                </a:gridCol>
              </a:tblGrid>
              <a:tr h="609600">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操作键</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功能</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 xmlns:a16="http://schemas.microsoft.com/office/drawing/2014/main" val="10000"/>
                  </a:ext>
                </a:extLst>
              </a:tr>
              <a:tr h="9953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左右方向键</a:t>
                      </a:r>
                      <a:endParaRPr kumimoji="0" lang="en-US"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使用左右方向键可以使光标在当前命令行中的已有字符间进行任意的移动 </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6143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退格键</a:t>
                      </a:r>
                      <a:endParaRPr kumimoji="0" lang="en-US" altLang="zh-CN" sz="24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删除命令行中光标左边的字符</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5245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Del</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删除当前光标处的字符 </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55245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Home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将光标快速移动到命令行的行首</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67945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End</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将光标快速移动到命令行的行尾</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677863">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Ctrl + u</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删除当前光标到行首的内容 </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r h="67945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Ctrl + k</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dirty="0">
                          <a:ln>
                            <a:noFill/>
                          </a:ln>
                          <a:solidFill>
                            <a:schemeClr val="tx1"/>
                          </a:solidFill>
                          <a:effectLst/>
                          <a:latin typeface="Arial" charset="0"/>
                          <a:ea typeface="宋体" pitchFamily="2" charset="-122"/>
                        </a:rPr>
                        <a:t>删除当前光标到行尾的内容 </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7"/>
                  </a:ext>
                </a:extLst>
              </a:tr>
            </a:tbl>
          </a:graphicData>
        </a:graphic>
      </p:graphicFrame>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pPr eaLnBrk="1" hangingPunct="1"/>
            <a:r>
              <a:rPr lang="en-US" altLang="zh-CN"/>
              <a:t>Bash</a:t>
            </a:r>
            <a:r>
              <a:rPr lang="zh-CN" altLang="en-US"/>
              <a:t>的命令行补全功能</a:t>
            </a:r>
          </a:p>
        </p:txBody>
      </p:sp>
      <p:sp>
        <p:nvSpPr>
          <p:cNvPr id="80899" name="Rectangle 3"/>
          <p:cNvSpPr>
            <a:spLocks noGrp="1" noChangeArrowheads="1"/>
          </p:cNvSpPr>
          <p:nvPr>
            <p:ph type="body" idx="1"/>
          </p:nvPr>
        </p:nvSpPr>
        <p:spPr/>
        <p:txBody>
          <a:bodyPr/>
          <a:lstStyle/>
          <a:p>
            <a:pPr eaLnBrk="1" hangingPunct="1"/>
            <a:r>
              <a:rPr lang="zh-CN" altLang="en-US"/>
              <a:t>命令补全功能 </a:t>
            </a:r>
          </a:p>
          <a:p>
            <a:pPr lvl="1" eaLnBrk="1" hangingPunct="1"/>
            <a:r>
              <a:rPr lang="zh-CN" altLang="en-US"/>
              <a:t>使用</a:t>
            </a:r>
            <a:r>
              <a:rPr lang="en-US" altLang="zh-CN"/>
              <a:t>Tab</a:t>
            </a:r>
            <a:r>
              <a:rPr lang="zh-CN" altLang="en-US"/>
              <a:t>键可在命令查找路径中查找匹配的命令，并进行命令拼写的补全</a:t>
            </a:r>
          </a:p>
          <a:p>
            <a:pPr eaLnBrk="1" hangingPunct="1"/>
            <a:r>
              <a:rPr lang="zh-CN" altLang="en-US"/>
              <a:t>文件补全功能</a:t>
            </a:r>
          </a:p>
          <a:p>
            <a:pPr lvl="1" eaLnBrk="1" hangingPunct="1"/>
            <a:r>
              <a:rPr lang="zh-CN" altLang="en-US"/>
              <a:t>使用</a:t>
            </a:r>
            <a:r>
              <a:rPr lang="en-US" altLang="zh-CN"/>
              <a:t>Tab</a:t>
            </a:r>
            <a:r>
              <a:rPr lang="zh-CN" altLang="en-US"/>
              <a:t>键可对文件和目录名进行补全</a:t>
            </a:r>
          </a:p>
        </p:txBody>
      </p:sp>
      <p:pic>
        <p:nvPicPr>
          <p:cNvPr id="80900" name="Picture 4"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endParaRPr lang="zh-CN" altLang="en-US"/>
          </a:p>
        </p:txBody>
      </p:sp>
      <p:sp>
        <p:nvSpPr>
          <p:cNvPr id="11267" name="Rectangle 3"/>
          <p:cNvSpPr>
            <a:spLocks noGrp="1" noChangeArrowheads="1"/>
          </p:cNvSpPr>
          <p:nvPr>
            <p:ph type="body" idx="1"/>
          </p:nvPr>
        </p:nvSpPr>
        <p:spPr/>
        <p:txBody>
          <a:bodyPr/>
          <a:lstStyle/>
          <a:p>
            <a:pPr eaLnBrk="1" hangingPunct="1"/>
            <a:r>
              <a:rPr lang="zh-CN" altLang="en-US" dirty="0"/>
              <a:t>相关背景知识</a:t>
            </a:r>
          </a:p>
          <a:p>
            <a:pPr lvl="1" eaLnBrk="1" hangingPunct="1"/>
            <a:r>
              <a:rPr lang="zh-CN" altLang="en-US" dirty="0"/>
              <a:t>实模式和保护模式</a:t>
            </a:r>
          </a:p>
          <a:p>
            <a:pPr lvl="1" eaLnBrk="1" hangingPunct="1"/>
            <a:r>
              <a:rPr lang="en-US" altLang="zh-CN" dirty="0"/>
              <a:t>BIOS</a:t>
            </a:r>
            <a:r>
              <a:rPr lang="zh-CN" altLang="en-US" dirty="0"/>
              <a:t>（</a:t>
            </a:r>
            <a:r>
              <a:rPr lang="en-US" altLang="zh-CN" dirty="0"/>
              <a:t>Basic I/O System </a:t>
            </a:r>
            <a:r>
              <a:rPr lang="zh-CN" altLang="en-US" dirty="0"/>
              <a:t>）</a:t>
            </a:r>
            <a:r>
              <a:rPr lang="en-US" altLang="zh-CN" dirty="0"/>
              <a:t> </a:t>
            </a:r>
          </a:p>
          <a:p>
            <a:pPr lvl="1" eaLnBrk="1" hangingPunct="1"/>
            <a:r>
              <a:rPr lang="en-US" altLang="zh-CN" dirty="0"/>
              <a:t>POST</a:t>
            </a:r>
            <a:r>
              <a:rPr lang="zh-CN" altLang="en-US" dirty="0"/>
              <a:t>（</a:t>
            </a:r>
            <a:r>
              <a:rPr lang="en-US" altLang="zh-CN" dirty="0"/>
              <a:t>Power On Self Test </a:t>
            </a:r>
            <a:r>
              <a:rPr lang="zh-CN" altLang="en-US" dirty="0"/>
              <a:t>）</a:t>
            </a:r>
          </a:p>
          <a:p>
            <a:pPr lvl="1" eaLnBrk="1" hangingPunct="1"/>
            <a:r>
              <a:rPr lang="en-US" altLang="zh-CN" dirty="0"/>
              <a:t>CMOS</a:t>
            </a:r>
            <a:endParaRPr lang="zh-CN" altLang="en-US" dirty="0"/>
          </a:p>
          <a:p>
            <a:pPr lvl="1" eaLnBrk="1" hangingPunct="1"/>
            <a:r>
              <a:rPr lang="en-US" altLang="zh-CN" dirty="0"/>
              <a:t>MBR </a:t>
            </a:r>
            <a:r>
              <a:rPr lang="zh-CN" altLang="en-US" dirty="0"/>
              <a:t>（主引导记录）</a:t>
            </a:r>
            <a:endParaRPr lang="en-US" altLang="zh-CN" dirty="0"/>
          </a:p>
          <a:p>
            <a:pPr lvl="1" eaLnBrk="1" hangingPunct="1"/>
            <a:r>
              <a:rPr lang="zh-CN" altLang="en-US" dirty="0"/>
              <a:t>操作系统的安装</a:t>
            </a:r>
          </a:p>
          <a:p>
            <a:pPr lvl="1" eaLnBrk="1" hangingPunct="1"/>
            <a:r>
              <a:rPr lang="zh-CN" altLang="en-US" dirty="0"/>
              <a:t>多操作系统的启动选择菜单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1" end="1"/>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267">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1267">
                                            <p:txEl>
                                              <p:pRg st="3" end="3"/>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1267">
                                            <p:txEl>
                                              <p:pRg st="4" end="4"/>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11267">
                                            <p:txEl>
                                              <p:pRg st="5" end="5"/>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1267">
                                            <p:txEl>
                                              <p:pRg st="6" end="6"/>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11267">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146050" y="-33338"/>
            <a:ext cx="6838950" cy="579438"/>
          </a:xfrm>
        </p:spPr>
        <p:txBody>
          <a:bodyPr/>
          <a:lstStyle/>
          <a:p>
            <a:pPr eaLnBrk="1" hangingPunct="1"/>
            <a:r>
              <a:rPr lang="en-US" altLang="zh-CN"/>
              <a:t>Bash</a:t>
            </a:r>
            <a:r>
              <a:rPr lang="zh-CN" altLang="en-US"/>
              <a:t>的命令历史与命令重复</a:t>
            </a:r>
          </a:p>
        </p:txBody>
      </p:sp>
      <p:sp>
        <p:nvSpPr>
          <p:cNvPr id="81923" name="Rectangle 3"/>
          <p:cNvSpPr>
            <a:spLocks noGrp="1" noChangeArrowheads="1"/>
          </p:cNvSpPr>
          <p:nvPr>
            <p:ph type="body" idx="1"/>
          </p:nvPr>
        </p:nvSpPr>
        <p:spPr/>
        <p:txBody>
          <a:bodyPr/>
          <a:lstStyle/>
          <a:p>
            <a:pPr eaLnBrk="1" hangingPunct="1"/>
            <a:r>
              <a:rPr lang="zh-CN" altLang="en-US" sz="2400"/>
              <a:t>命令历史功能的使用 </a:t>
            </a:r>
          </a:p>
          <a:p>
            <a:pPr lvl="1" eaLnBrk="1" hangingPunct="1"/>
            <a:r>
              <a:rPr lang="zh-CN" altLang="en-US" sz="2400"/>
              <a:t>使用上下方向键浏览已输入命令（历史命令）</a:t>
            </a:r>
          </a:p>
          <a:p>
            <a:pPr eaLnBrk="1" hangingPunct="1"/>
            <a:r>
              <a:rPr lang="zh-CN" altLang="en-US" sz="2400"/>
              <a:t>历史命令的查看 </a:t>
            </a:r>
          </a:p>
          <a:p>
            <a:pPr lvl="1" eaLnBrk="1" hangingPunct="1">
              <a:buFont typeface="Wingdings" pitchFamily="2" charset="2"/>
              <a:buNone/>
            </a:pPr>
            <a:r>
              <a:rPr lang="en-US" altLang="zh-CN" sz="2400"/>
              <a:t>$ history</a:t>
            </a:r>
            <a:endParaRPr lang="zh-CN" altLang="en-US" sz="2400"/>
          </a:p>
          <a:p>
            <a:pPr eaLnBrk="1" hangingPunct="1"/>
            <a:r>
              <a:rPr lang="zh-CN" altLang="en-US" sz="2400"/>
              <a:t>用户命令历史保存文件 </a:t>
            </a:r>
          </a:p>
          <a:p>
            <a:pPr lvl="1" eaLnBrk="1" hangingPunct="1">
              <a:buFont typeface="Wingdings" pitchFamily="2" charset="2"/>
              <a:buNone/>
            </a:pPr>
            <a:r>
              <a:rPr lang="en-US" altLang="zh-CN" sz="2400"/>
              <a:t>~</a:t>
            </a:r>
            <a:r>
              <a:rPr lang="en-US" altLang="en-US" sz="2400"/>
              <a:t>/.bash_history</a:t>
            </a:r>
            <a:endParaRPr lang="zh-CN" altLang="en-US" sz="2400"/>
          </a:p>
          <a:p>
            <a:pPr eaLnBrk="1" hangingPunct="1"/>
            <a:r>
              <a:rPr lang="zh-CN" altLang="en-US" sz="2400"/>
              <a:t>命令历史的清除</a:t>
            </a:r>
          </a:p>
          <a:p>
            <a:pPr lvl="1" eaLnBrk="1" hangingPunct="1">
              <a:buFont typeface="Wingdings" pitchFamily="2" charset="2"/>
              <a:buNone/>
            </a:pPr>
            <a:r>
              <a:rPr lang="en-US" altLang="zh-CN" sz="2400"/>
              <a:t>$ history -c </a:t>
            </a:r>
            <a:endParaRPr lang="zh-CN" altLang="en-US" sz="2400"/>
          </a:p>
          <a:p>
            <a:pPr eaLnBrk="1" hangingPunct="1"/>
            <a:r>
              <a:rPr lang="zh-CN" altLang="en-US" sz="2400"/>
              <a:t>相关的环境变量</a:t>
            </a:r>
          </a:p>
          <a:p>
            <a:pPr eaLnBrk="1" hangingPunct="1">
              <a:buFont typeface="Wingdings" pitchFamily="2" charset="2"/>
              <a:buNone/>
            </a:pPr>
            <a:r>
              <a:rPr lang="zh-CN" altLang="en-US" sz="2400"/>
              <a:t>     </a:t>
            </a:r>
            <a:r>
              <a:rPr lang="en-US" altLang="zh-CN" sz="2400"/>
              <a:t>HISTFILE</a:t>
            </a:r>
            <a:r>
              <a:rPr lang="zh-CN" altLang="en-US" sz="2400"/>
              <a:t>，</a:t>
            </a:r>
            <a:r>
              <a:rPr lang="en-US" altLang="zh-CN" sz="2400"/>
              <a:t>HISTSIZE</a:t>
            </a:r>
            <a:endParaRPr lang="zh-CN" altLang="en-US" sz="240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r>
              <a:rPr lang="zh-CN" altLang="en-US"/>
              <a:t>管道与重定向</a:t>
            </a:r>
          </a:p>
        </p:txBody>
      </p:sp>
      <p:sp>
        <p:nvSpPr>
          <p:cNvPr id="82947" name="Rectangle 3"/>
          <p:cNvSpPr>
            <a:spLocks noGrp="1" noChangeArrowheads="1"/>
          </p:cNvSpPr>
          <p:nvPr>
            <p:ph type="body" idx="1"/>
          </p:nvPr>
        </p:nvSpPr>
        <p:spPr/>
        <p:txBody>
          <a:bodyPr/>
          <a:lstStyle/>
          <a:p>
            <a:pPr eaLnBrk="1" hangingPunct="1"/>
            <a:r>
              <a:rPr lang="zh-CN" altLang="en-US" dirty="0"/>
              <a:t>标准输入输出</a:t>
            </a:r>
          </a:p>
          <a:p>
            <a:pPr eaLnBrk="1" hangingPunct="1"/>
            <a:r>
              <a:rPr lang="zh-CN" altLang="en-US" dirty="0"/>
              <a:t>重定向操作 </a:t>
            </a:r>
          </a:p>
          <a:p>
            <a:pPr eaLnBrk="1" hangingPunct="1"/>
            <a:r>
              <a:rPr lang="zh-CN" altLang="en-US" dirty="0"/>
              <a:t>管道操作</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标准输入输出（</a:t>
            </a:r>
            <a:r>
              <a:rPr lang="en-US" altLang="zh-CN" dirty="0"/>
              <a:t>Linux</a:t>
            </a:r>
            <a:r>
              <a:rPr lang="zh-CN" altLang="en-US" dirty="0"/>
              <a:t>）</a:t>
            </a:r>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r>
              <a:rPr lang="zh-CN" altLang="en-US" dirty="0"/>
              <a:t>命令的输入缺省来自“键盘”</a:t>
            </a:r>
            <a:endParaRPr lang="en-US" altLang="zh-CN" dirty="0"/>
          </a:p>
          <a:p>
            <a:r>
              <a:rPr lang="zh-CN" altLang="en-US" dirty="0"/>
              <a:t>命令的输出（含错误）缺省送往“显示器”</a:t>
            </a:r>
            <a:endParaRPr lang="en-US" altLang="zh-CN" dirty="0"/>
          </a:p>
          <a:p>
            <a:endParaRPr lang="zh-CN" altLang="en-US" dirty="0"/>
          </a:p>
        </p:txBody>
      </p:sp>
      <p:graphicFrame>
        <p:nvGraphicFramePr>
          <p:cNvPr id="4" name="Group 3"/>
          <p:cNvGraphicFramePr>
            <a:graphicFrameLocks/>
          </p:cNvGraphicFramePr>
          <p:nvPr/>
        </p:nvGraphicFramePr>
        <p:xfrm>
          <a:off x="504825" y="1125538"/>
          <a:ext cx="8639175" cy="2087564"/>
        </p:xfrm>
        <a:graphic>
          <a:graphicData uri="http://schemas.openxmlformats.org/drawingml/2006/table">
            <a:tbl>
              <a:tblPr/>
              <a:tblGrid>
                <a:gridCol w="2476500">
                  <a:extLst>
                    <a:ext uri="{9D8B030D-6E8A-4147-A177-3AD203B41FA5}">
                      <a16:colId xmlns="" xmlns:a16="http://schemas.microsoft.com/office/drawing/2014/main" val="20000"/>
                    </a:ext>
                  </a:extLst>
                </a:gridCol>
                <a:gridCol w="1736725">
                  <a:extLst>
                    <a:ext uri="{9D8B030D-6E8A-4147-A177-3AD203B41FA5}">
                      <a16:colId xmlns="" xmlns:a16="http://schemas.microsoft.com/office/drawing/2014/main" val="20001"/>
                    </a:ext>
                  </a:extLst>
                </a:gridCol>
                <a:gridCol w="4425950">
                  <a:extLst>
                    <a:ext uri="{9D8B030D-6E8A-4147-A177-3AD203B41FA5}">
                      <a16:colId xmlns="" xmlns:a16="http://schemas.microsoft.com/office/drawing/2014/main" val="20002"/>
                    </a:ext>
                  </a:extLst>
                </a:gridCol>
              </a:tblGrid>
              <a:tr h="481013">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dirty="0">
                          <a:ln>
                            <a:noFill/>
                          </a:ln>
                          <a:solidFill>
                            <a:schemeClr val="tx1"/>
                          </a:solidFill>
                          <a:effectLst/>
                          <a:latin typeface="Arial" charset="0"/>
                          <a:ea typeface="宋体" pitchFamily="2" charset="-122"/>
                        </a:rPr>
                        <a:t>输入输出文件</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文件编号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默认设备</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 xmlns:a16="http://schemas.microsoft.com/office/drawing/2014/main" val="10000"/>
                  </a:ext>
                </a:extLst>
              </a:tr>
              <a:tr h="53498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标准输入</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1" i="0" u="none" strike="noStrike" cap="none" normalizeH="0" baseline="0" dirty="0">
                          <a:ln>
                            <a:noFill/>
                          </a:ln>
                          <a:solidFill>
                            <a:schemeClr val="tx1"/>
                          </a:solidFill>
                          <a:effectLst/>
                          <a:latin typeface="Arial"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键盘</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365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dirty="0">
                          <a:ln>
                            <a:noFill/>
                          </a:ln>
                          <a:solidFill>
                            <a:schemeClr val="tx1"/>
                          </a:solidFill>
                          <a:effectLst/>
                          <a:latin typeface="Arial" charset="0"/>
                          <a:ea typeface="宋体" pitchFamily="2" charset="-122"/>
                        </a:rPr>
                        <a:t>标准输出</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a:ln>
                            <a:noFill/>
                          </a:ln>
                          <a:solidFill>
                            <a:schemeClr val="tx1"/>
                          </a:solidFill>
                          <a:effectLst/>
                          <a:latin typeface="Arial" charset="0"/>
                          <a:ea typeface="宋体" pitchFamily="2" charset="-122"/>
                        </a:rPr>
                        <a:t>显示器</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534988">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dirty="0">
                          <a:ln>
                            <a:noFill/>
                          </a:ln>
                          <a:solidFill>
                            <a:schemeClr val="tx1"/>
                          </a:solidFill>
                          <a:effectLst/>
                          <a:latin typeface="Arial" charset="0"/>
                          <a:ea typeface="宋体" pitchFamily="2" charset="-122"/>
                        </a:rPr>
                        <a:t>标准错误输出</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2400" b="1" i="0" u="none" strike="noStrike" cap="none" normalizeH="0" baseline="0">
                          <a:ln>
                            <a:noFill/>
                          </a:ln>
                          <a:solidFill>
                            <a:schemeClr val="tx1"/>
                          </a:solidFill>
                          <a:effectLst/>
                          <a:latin typeface="Arial" charset="0"/>
                          <a:ea typeface="宋体"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dirty="0">
                          <a:ln>
                            <a:noFill/>
                          </a:ln>
                          <a:solidFill>
                            <a:schemeClr val="tx1"/>
                          </a:solidFill>
                          <a:effectLst/>
                          <a:latin typeface="Arial" charset="0"/>
                          <a:ea typeface="宋体" pitchFamily="2" charset="-122"/>
                        </a:rPr>
                        <a:t>显示器</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321180915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重定向操作（</a:t>
            </a:r>
            <a:r>
              <a:rPr lang="en-US" altLang="zh-CN" dirty="0"/>
              <a:t>Linux</a:t>
            </a:r>
            <a:r>
              <a:rPr lang="zh-CN" altLang="en-US" dirty="0"/>
              <a:t>）</a:t>
            </a:r>
          </a:p>
        </p:txBody>
      </p:sp>
      <p:sp>
        <p:nvSpPr>
          <p:cNvPr id="3" name="内容占位符 2"/>
          <p:cNvSpPr>
            <a:spLocks noGrp="1"/>
          </p:cNvSpPr>
          <p:nvPr>
            <p:ph idx="1"/>
          </p:nvPr>
        </p:nvSpPr>
        <p:spPr/>
        <p:txBody>
          <a:bodyPr/>
          <a:lstStyle/>
          <a:p>
            <a:r>
              <a:rPr lang="zh-CN" altLang="en-US" dirty="0" smtClean="0"/>
              <a:t>重定向：改变命令缺省的输入或输出方向。</a:t>
            </a:r>
            <a:endParaRPr lang="en-US" altLang="zh-CN" dirty="0" smtClean="0"/>
          </a:p>
          <a:p>
            <a:endParaRPr lang="en-US" altLang="zh-CN" dirty="0"/>
          </a:p>
          <a:p>
            <a:endParaRPr lang="en-US" altLang="zh-CN" dirty="0"/>
          </a:p>
          <a:p>
            <a:endParaRPr lang="en-US" altLang="zh-CN" dirty="0"/>
          </a:p>
          <a:p>
            <a:endParaRPr lang="zh-CN" altLang="en-US" dirty="0"/>
          </a:p>
        </p:txBody>
      </p:sp>
      <p:graphicFrame>
        <p:nvGraphicFramePr>
          <p:cNvPr id="4" name="Group 3"/>
          <p:cNvGraphicFramePr>
            <a:graphicFrameLocks/>
          </p:cNvGraphicFramePr>
          <p:nvPr>
            <p:extLst>
              <p:ext uri="{D42A27DB-BD31-4B8C-83A1-F6EECF244321}">
                <p14:modId xmlns:p14="http://schemas.microsoft.com/office/powerpoint/2010/main" val="3320385670"/>
              </p:ext>
            </p:extLst>
          </p:nvPr>
        </p:nvGraphicFramePr>
        <p:xfrm>
          <a:off x="648592" y="1435576"/>
          <a:ext cx="8712200" cy="4297680"/>
        </p:xfrm>
        <a:graphic>
          <a:graphicData uri="http://schemas.openxmlformats.org/drawingml/2006/table">
            <a:tbl>
              <a:tblPr/>
              <a:tblGrid>
                <a:gridCol w="1536700">
                  <a:extLst>
                    <a:ext uri="{9D8B030D-6E8A-4147-A177-3AD203B41FA5}">
                      <a16:colId xmlns="" xmlns:a16="http://schemas.microsoft.com/office/drawing/2014/main" val="20000"/>
                    </a:ext>
                  </a:extLst>
                </a:gridCol>
                <a:gridCol w="1573213">
                  <a:extLst>
                    <a:ext uri="{9D8B030D-6E8A-4147-A177-3AD203B41FA5}">
                      <a16:colId xmlns="" xmlns:a16="http://schemas.microsoft.com/office/drawing/2014/main" val="20001"/>
                    </a:ext>
                  </a:extLst>
                </a:gridCol>
                <a:gridCol w="5602287">
                  <a:extLst>
                    <a:ext uri="{9D8B030D-6E8A-4147-A177-3AD203B41FA5}">
                      <a16:colId xmlns="" xmlns:a16="http://schemas.microsoft.com/office/drawing/2014/main" val="20002"/>
                    </a:ext>
                  </a:extLst>
                </a:gridCol>
              </a:tblGrid>
              <a:tr h="377825">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dirty="0">
                          <a:ln>
                            <a:noFill/>
                          </a:ln>
                          <a:solidFill>
                            <a:schemeClr val="tx1"/>
                          </a:solidFill>
                          <a:effectLst/>
                          <a:latin typeface="Arial" charset="0"/>
                          <a:ea typeface="宋体" pitchFamily="2" charset="-122"/>
                        </a:rPr>
                        <a:t>类别</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dirty="0">
                          <a:ln>
                            <a:noFill/>
                          </a:ln>
                          <a:solidFill>
                            <a:schemeClr val="tx1"/>
                          </a:solidFill>
                          <a:effectLst/>
                          <a:latin typeface="Arial" charset="0"/>
                          <a:ea typeface="宋体" pitchFamily="2" charset="-122"/>
                        </a:rPr>
                        <a:t>操作符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2400" b="1" i="0" u="none" strike="noStrike" cap="none" normalizeH="0" baseline="0" dirty="0">
                          <a:ln>
                            <a:noFill/>
                          </a:ln>
                          <a:solidFill>
                            <a:schemeClr val="tx1"/>
                          </a:solidFill>
                          <a:effectLst/>
                          <a:latin typeface="Arial" charset="0"/>
                          <a:ea typeface="宋体"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extLst>
                  <a:ext uri="{0D108BD9-81ED-4DB2-BD59-A6C34878D82A}">
                    <a16:rowId xmlns="" xmlns:a16="http://schemas.microsoft.com/office/drawing/2014/main" val="10000"/>
                  </a:ext>
                </a:extLst>
              </a:tr>
              <a:tr h="590550">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宋体" pitchFamily="2" charset="-122"/>
                        </a:rPr>
                        <a:t>输入重定向</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dirty="0">
                          <a:ln>
                            <a:noFill/>
                          </a:ln>
                          <a:solidFill>
                            <a:schemeClr val="tx1"/>
                          </a:solidFill>
                          <a:effectLst/>
                          <a:latin typeface="宋体" pitchFamily="2" charset="-122"/>
                          <a:ea typeface="宋体" pitchFamily="2" charset="-122"/>
                        </a:rPr>
                        <a:t>&lt;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宋体" pitchFamily="2" charset="-122"/>
                        </a:rPr>
                        <a:t>输入重定向是将命令中接收输入的途径由默认的键盘更改（重定向）为指定的文件 </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523875">
                <a:tc row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宋体" pitchFamily="2" charset="-122"/>
                        </a:rPr>
                        <a:t>输出重定向</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宋体" pitchFamily="2" charset="-122"/>
                        </a:rPr>
                        <a:t>将命令的执行结果重定向输出到指定的文件中，命令进行输出重定向后执行结果将不显示在屏幕上 </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6302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宋体" pitchFamily="2" charset="-122"/>
                          <a:ea typeface="宋体" pitchFamily="2" charset="-122"/>
                        </a:rPr>
                        <a:t>&gt;&gt;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宋体" pitchFamily="2" charset="-122"/>
                        </a:rPr>
                        <a:t>将命令执行的结果重定向并追加到指定文件的末尾保存 </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r h="581025">
                <a:tc rowSpan="2">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1" i="0" u="none" strike="noStrike" cap="none" normalizeH="0" baseline="0">
                          <a:ln>
                            <a:noFill/>
                          </a:ln>
                          <a:solidFill>
                            <a:schemeClr val="tx1"/>
                          </a:solidFill>
                          <a:effectLst/>
                          <a:latin typeface="Arial" charset="0"/>
                          <a:ea typeface="宋体" pitchFamily="2" charset="-122"/>
                        </a:rPr>
                        <a:t>错误重定向</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2</a:t>
                      </a:r>
                      <a:r>
                        <a:rPr kumimoji="0" lang="en-US" altLang="zh-CN" sz="1800" b="1" i="0" u="none" strike="noStrike" cap="none" normalizeH="0" baseline="0">
                          <a:ln>
                            <a:noFill/>
                          </a:ln>
                          <a:solidFill>
                            <a:schemeClr val="tx1"/>
                          </a:solidFill>
                          <a:effectLst/>
                          <a:latin typeface="宋体" pitchFamily="2" charset="-122"/>
                          <a:ea typeface="宋体" pitchFamily="2" charset="-122"/>
                        </a:rPr>
                        <a:t>&gt;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宋体" pitchFamily="2" charset="-122"/>
                        </a:rPr>
                        <a:t>清空指定文件的内容，并保存标准错误输出的内容到指定文件中</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4"/>
                  </a:ext>
                </a:extLst>
              </a:tr>
              <a:tr h="579438">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a:ln>
                            <a:noFill/>
                          </a:ln>
                          <a:solidFill>
                            <a:schemeClr val="tx1"/>
                          </a:solidFill>
                          <a:effectLst/>
                          <a:latin typeface="Arial" charset="0"/>
                          <a:ea typeface="宋体" pitchFamily="2" charset="-122"/>
                        </a:rPr>
                        <a:t>2</a:t>
                      </a:r>
                      <a:r>
                        <a:rPr kumimoji="0" lang="en-US" altLang="zh-CN" sz="1800" b="1" i="0" u="none" strike="noStrike" cap="none" normalizeH="0" baseline="0">
                          <a:ln>
                            <a:noFill/>
                          </a:ln>
                          <a:solidFill>
                            <a:schemeClr val="tx1"/>
                          </a:solidFill>
                          <a:effectLst/>
                          <a:latin typeface="宋体" pitchFamily="2" charset="-122"/>
                          <a:ea typeface="宋体" pitchFamily="2" charset="-122"/>
                        </a:rPr>
                        <a:t>&gt;&gt;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宋体" pitchFamily="2" charset="-122"/>
                        </a:rPr>
                        <a:t>向指定文件中追加命令的错误输出，而不覆盖文件中的原有内容 </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5"/>
                  </a:ext>
                </a:extLst>
              </a:tr>
              <a:tr h="523875">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宋体" pitchFamily="2" charset="-122"/>
                        </a:rPr>
                        <a:t>输出与错误组合重定向</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Tx/>
                        <a:buSzTx/>
                        <a:buFont typeface="Wingdings" pitchFamily="2" charset="2"/>
                        <a:buNone/>
                        <a:tabLst/>
                      </a:pPr>
                      <a:r>
                        <a:rPr kumimoji="0" lang="en-US" altLang="zh-CN" sz="1800" b="1" i="0" u="none" strike="noStrike" cap="none" normalizeH="0" baseline="0" dirty="0">
                          <a:ln>
                            <a:noFill/>
                          </a:ln>
                          <a:solidFill>
                            <a:schemeClr val="tx1"/>
                          </a:solidFill>
                          <a:effectLst/>
                          <a:latin typeface="Arial" charset="0"/>
                          <a:ea typeface="宋体" pitchFamily="2" charset="-122"/>
                        </a:rPr>
                        <a:t>&amp;</a:t>
                      </a:r>
                      <a:r>
                        <a:rPr kumimoji="0" lang="en-US" altLang="zh-CN" sz="1800" b="1" i="0" u="none" strike="noStrike" cap="none" normalizeH="0" baseline="0" dirty="0">
                          <a:ln>
                            <a:noFill/>
                          </a:ln>
                          <a:solidFill>
                            <a:schemeClr val="tx1"/>
                          </a:solidFill>
                          <a:effectLst/>
                          <a:latin typeface="宋体" pitchFamily="2" charset="-122"/>
                          <a:ea typeface="宋体" pitchFamily="2" charset="-122"/>
                        </a:rPr>
                        <a:t>&gt;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 typeface="Wingdings" pitchFamily="2" charset="2"/>
                        <a:buNone/>
                        <a:tabLst/>
                      </a:pPr>
                      <a:r>
                        <a:rPr kumimoji="0" lang="zh-CN" altLang="en-US" sz="1800" b="1" i="0" u="none" strike="noStrike" cap="none" normalizeH="0" baseline="0" dirty="0">
                          <a:ln>
                            <a:noFill/>
                          </a:ln>
                          <a:solidFill>
                            <a:schemeClr val="tx1"/>
                          </a:solidFill>
                          <a:effectLst/>
                          <a:latin typeface="Arial" charset="0"/>
                          <a:ea typeface="宋体" pitchFamily="2" charset="-122"/>
                        </a:rPr>
                        <a:t>将标准输出与错误输出的内容全部重定向到指定文件</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6"/>
                  </a:ext>
                </a:extLst>
              </a:tr>
            </a:tbl>
          </a:graphicData>
        </a:graphic>
      </p:graphicFrame>
    </p:spTree>
    <p:extLst>
      <p:ext uri="{BB962C8B-B14F-4D97-AF65-F5344CB8AC3E}">
        <p14:creationId xmlns:p14="http://schemas.microsoft.com/office/powerpoint/2010/main" val="329423352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46050" y="-33338"/>
            <a:ext cx="7342188" cy="579438"/>
          </a:xfrm>
        </p:spPr>
        <p:txBody>
          <a:bodyPr/>
          <a:lstStyle/>
          <a:p>
            <a:pPr eaLnBrk="1" hangingPunct="1"/>
            <a:r>
              <a:rPr lang="zh-CN" altLang="en-US" dirty="0"/>
              <a:t>重定向操作的例子（</a:t>
            </a:r>
            <a:r>
              <a:rPr lang="en-US" altLang="zh-CN" dirty="0"/>
              <a:t>windows</a:t>
            </a:r>
            <a:r>
              <a:rPr lang="zh-CN" altLang="en-US" dirty="0"/>
              <a:t>）</a:t>
            </a:r>
          </a:p>
        </p:txBody>
      </p:sp>
      <p:sp>
        <p:nvSpPr>
          <p:cNvPr id="83971" name="Rectangle 3"/>
          <p:cNvSpPr>
            <a:spLocks noGrp="1" noChangeArrowheads="1"/>
          </p:cNvSpPr>
          <p:nvPr>
            <p:ph type="body" idx="1"/>
          </p:nvPr>
        </p:nvSpPr>
        <p:spPr/>
        <p:txBody>
          <a:bodyPr/>
          <a:lstStyle/>
          <a:p>
            <a:pPr eaLnBrk="1" hangingPunct="1"/>
            <a:r>
              <a:rPr lang="en-US" altLang="zh-CN" dirty="0"/>
              <a:t>C:\&gt;</a:t>
            </a:r>
            <a:r>
              <a:rPr lang="en-US" altLang="zh-CN" dirty="0" smtClean="0"/>
              <a:t>tree</a:t>
            </a:r>
            <a:endParaRPr lang="zh-CN" altLang="en-US" dirty="0"/>
          </a:p>
        </p:txBody>
      </p:sp>
      <p:pic>
        <p:nvPicPr>
          <p:cNvPr id="4" name="Picture 2"/>
          <p:cNvPicPr>
            <a:picLocks noChangeAspect="1" noChangeArrowheads="1"/>
          </p:cNvPicPr>
          <p:nvPr/>
        </p:nvPicPr>
        <p:blipFill>
          <a:blip r:embed="rId2"/>
          <a:srcRect/>
          <a:stretch>
            <a:fillRect/>
          </a:stretch>
        </p:blipFill>
        <p:spPr bwMode="auto">
          <a:xfrm>
            <a:off x="2159992" y="1340768"/>
            <a:ext cx="6623033" cy="8896590"/>
          </a:xfrm>
          <a:prstGeom prst="rect">
            <a:avLst/>
          </a:prstGeom>
          <a:noFill/>
          <a:ln w="9525">
            <a:noFill/>
            <a:miter lim="800000"/>
            <a:headEnd/>
            <a:tailEnd/>
          </a:ln>
          <a:effectLst/>
        </p:spPr>
      </p:pic>
    </p:spTree>
    <p:extLst>
      <p:ext uri="{BB962C8B-B14F-4D97-AF65-F5344CB8AC3E}">
        <p14:creationId xmlns:p14="http://schemas.microsoft.com/office/powerpoint/2010/main" val="3785181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146050" y="-33338"/>
            <a:ext cx="7342188" cy="579438"/>
          </a:xfrm>
        </p:spPr>
        <p:txBody>
          <a:bodyPr/>
          <a:lstStyle/>
          <a:p>
            <a:pPr eaLnBrk="1" hangingPunct="1"/>
            <a:r>
              <a:rPr lang="zh-CN" altLang="en-US" dirty="0"/>
              <a:t>重定向操作的例子（</a:t>
            </a:r>
            <a:r>
              <a:rPr lang="en-US" altLang="zh-CN" dirty="0"/>
              <a:t>windows</a:t>
            </a:r>
            <a:r>
              <a:rPr lang="zh-CN" altLang="en-US" dirty="0"/>
              <a:t>）</a:t>
            </a:r>
          </a:p>
        </p:txBody>
      </p:sp>
      <p:sp>
        <p:nvSpPr>
          <p:cNvPr id="83971" name="Rectangle 3"/>
          <p:cNvSpPr>
            <a:spLocks noGrp="1" noChangeArrowheads="1"/>
          </p:cNvSpPr>
          <p:nvPr>
            <p:ph type="body" idx="1"/>
          </p:nvPr>
        </p:nvSpPr>
        <p:spPr/>
        <p:txBody>
          <a:bodyPr/>
          <a:lstStyle/>
          <a:p>
            <a:pPr eaLnBrk="1" hangingPunct="1"/>
            <a:r>
              <a:rPr lang="en-US" altLang="zh-CN" dirty="0"/>
              <a:t>C:\&gt;</a:t>
            </a:r>
            <a:r>
              <a:rPr lang="en-US" altLang="zh-CN" dirty="0" smtClean="0"/>
              <a:t>tree</a:t>
            </a:r>
            <a:r>
              <a:rPr lang="en-US" altLang="zh-CN" dirty="0">
                <a:solidFill>
                  <a:srgbClr val="FF0000"/>
                </a:solidFill>
              </a:rPr>
              <a:t> &gt;</a:t>
            </a:r>
            <a:r>
              <a:rPr lang="en-US" altLang="zh-CN" dirty="0"/>
              <a:t> c</a:t>
            </a:r>
            <a:r>
              <a:rPr lang="en-US" altLang="zh-CN" dirty="0" smtClean="0"/>
              <a:t>:\sw_service.txt </a:t>
            </a:r>
            <a:endParaRPr lang="zh-CN" altLang="en-US" dirty="0"/>
          </a:p>
        </p:txBody>
      </p:sp>
      <p:pic>
        <p:nvPicPr>
          <p:cNvPr id="5" name="Picture 4"/>
          <p:cNvPicPr>
            <a:picLocks noChangeAspect="1" noChangeArrowheads="1"/>
          </p:cNvPicPr>
          <p:nvPr/>
        </p:nvPicPr>
        <p:blipFill>
          <a:blip r:embed="rId2"/>
          <a:srcRect/>
          <a:stretch>
            <a:fillRect/>
          </a:stretch>
        </p:blipFill>
        <p:spPr bwMode="auto">
          <a:xfrm>
            <a:off x="1943968" y="1412776"/>
            <a:ext cx="6984776" cy="13226829"/>
          </a:xfrm>
          <a:prstGeom prst="rect">
            <a:avLst/>
          </a:prstGeom>
          <a:noFill/>
          <a:ln w="9525">
            <a:noFill/>
            <a:miter lim="800000"/>
            <a:headEnd/>
            <a:tailEnd/>
          </a:ln>
          <a:effectLst/>
        </p:spPr>
      </p:pic>
    </p:spTree>
    <p:extLst>
      <p:ext uri="{BB962C8B-B14F-4D97-AF65-F5344CB8AC3E}">
        <p14:creationId xmlns:p14="http://schemas.microsoft.com/office/powerpoint/2010/main" val="3951252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146050" y="-33338"/>
            <a:ext cx="8134350" cy="579438"/>
          </a:xfrm>
        </p:spPr>
        <p:txBody>
          <a:bodyPr/>
          <a:lstStyle/>
          <a:p>
            <a:pPr eaLnBrk="1" hangingPunct="1"/>
            <a:r>
              <a:rPr lang="zh-CN" altLang="en-US"/>
              <a:t>重定向操作的例子（</a:t>
            </a:r>
            <a:r>
              <a:rPr lang="en-US" altLang="zh-CN"/>
              <a:t>Linux</a:t>
            </a:r>
            <a:r>
              <a:rPr lang="zh-CN" altLang="en-US"/>
              <a:t>）</a:t>
            </a:r>
          </a:p>
        </p:txBody>
      </p:sp>
      <p:sp>
        <p:nvSpPr>
          <p:cNvPr id="89091" name="Rectangle 3"/>
          <p:cNvSpPr>
            <a:spLocks noGrp="1" noChangeArrowheads="1"/>
          </p:cNvSpPr>
          <p:nvPr>
            <p:ph type="body" idx="1"/>
          </p:nvPr>
        </p:nvSpPr>
        <p:spPr/>
        <p:txBody>
          <a:bodyPr/>
          <a:lstStyle/>
          <a:p>
            <a:pPr eaLnBrk="1" hangingPunct="1"/>
            <a:r>
              <a:rPr lang="zh-CN" altLang="en-US" dirty="0"/>
              <a:t>将命令输出重定向到文件</a:t>
            </a:r>
          </a:p>
          <a:p>
            <a:pPr lvl="1" eaLnBrk="1" hangingPunct="1"/>
            <a:r>
              <a:rPr lang="zh-CN" altLang="en-US" dirty="0"/>
              <a:t>将标准输出重定向到文件</a:t>
            </a:r>
          </a:p>
          <a:p>
            <a:pPr lvl="1" eaLnBrk="1" hangingPunct="1">
              <a:buFont typeface="Wingdings" pitchFamily="2" charset="2"/>
              <a:buNone/>
            </a:pPr>
            <a:r>
              <a:rPr lang="en-US" altLang="zh-CN" dirty="0">
                <a:latin typeface="Courier New" pitchFamily="49" charset="0"/>
              </a:rPr>
              <a:t>$ </a:t>
            </a:r>
            <a:r>
              <a:rPr lang="en-US" altLang="zh-CN" dirty="0" err="1">
                <a:latin typeface="Courier New" pitchFamily="49" charset="0"/>
              </a:rPr>
              <a:t>ls</a:t>
            </a:r>
            <a:r>
              <a:rPr lang="en-US" altLang="zh-CN" dirty="0">
                <a:latin typeface="Courier New" pitchFamily="49" charset="0"/>
              </a:rPr>
              <a:t> /</a:t>
            </a:r>
            <a:r>
              <a:rPr lang="en-US" altLang="zh-CN" dirty="0" err="1">
                <a:latin typeface="Courier New" pitchFamily="49" charset="0"/>
              </a:rPr>
              <a:t>etc</a:t>
            </a:r>
            <a:r>
              <a:rPr lang="en-US" altLang="zh-CN" dirty="0">
                <a:latin typeface="Courier New" pitchFamily="49" charset="0"/>
              </a:rPr>
              <a:t>/ </a:t>
            </a:r>
            <a:r>
              <a:rPr lang="en-US" altLang="zh-CN" dirty="0">
                <a:solidFill>
                  <a:srgbClr val="FF0000"/>
                </a:solidFill>
                <a:latin typeface="Courier New" pitchFamily="49" charset="0"/>
              </a:rPr>
              <a:t>&gt;</a:t>
            </a:r>
            <a:r>
              <a:rPr lang="en-US" altLang="zh-CN" dirty="0">
                <a:latin typeface="Courier New" pitchFamily="49" charset="0"/>
              </a:rPr>
              <a:t> </a:t>
            </a:r>
            <a:r>
              <a:rPr lang="en-US" altLang="zh-CN" dirty="0" err="1">
                <a:latin typeface="Courier New" pitchFamily="49" charset="0"/>
              </a:rPr>
              <a:t>etcdir</a:t>
            </a:r>
            <a:endParaRPr lang="zh-CN" altLang="en-US" dirty="0">
              <a:latin typeface="Courier New" pitchFamily="49" charset="0"/>
            </a:endParaRPr>
          </a:p>
          <a:p>
            <a:pPr lvl="1" eaLnBrk="1" hangingPunct="1"/>
            <a:r>
              <a:rPr lang="zh-CN" altLang="en-US" dirty="0"/>
              <a:t>将标准输出重定向追加到文件</a:t>
            </a:r>
          </a:p>
          <a:p>
            <a:pPr lvl="1" eaLnBrk="1" hangingPunct="1">
              <a:buFont typeface="Wingdings" pitchFamily="2" charset="2"/>
              <a:buNone/>
            </a:pPr>
            <a:r>
              <a:rPr lang="en-US" altLang="zh-CN" dirty="0">
                <a:latin typeface="Courier New" pitchFamily="49" charset="0"/>
              </a:rPr>
              <a:t>$ </a:t>
            </a:r>
            <a:r>
              <a:rPr lang="en-US" altLang="zh-CN" dirty="0" err="1">
                <a:latin typeface="Courier New" pitchFamily="49" charset="0"/>
              </a:rPr>
              <a:t>ls</a:t>
            </a:r>
            <a:r>
              <a:rPr lang="en-US" altLang="zh-CN" dirty="0">
                <a:latin typeface="Courier New" pitchFamily="49" charset="0"/>
              </a:rPr>
              <a:t> /</a:t>
            </a:r>
            <a:r>
              <a:rPr lang="en-US" altLang="zh-CN" dirty="0" err="1">
                <a:latin typeface="Courier New" pitchFamily="49" charset="0"/>
              </a:rPr>
              <a:t>etc</a:t>
            </a:r>
            <a:r>
              <a:rPr lang="en-US" altLang="zh-CN" dirty="0">
                <a:latin typeface="Courier New" pitchFamily="49" charset="0"/>
              </a:rPr>
              <a:t>/</a:t>
            </a:r>
            <a:r>
              <a:rPr lang="en-US" altLang="zh-CN" dirty="0" err="1">
                <a:latin typeface="Courier New" pitchFamily="49" charset="0"/>
              </a:rPr>
              <a:t>sysconfig</a:t>
            </a:r>
            <a:r>
              <a:rPr lang="en-US" altLang="zh-CN" dirty="0">
                <a:latin typeface="Courier New" pitchFamily="49" charset="0"/>
              </a:rPr>
              <a:t>/ </a:t>
            </a:r>
            <a:r>
              <a:rPr lang="en-US" altLang="zh-CN" dirty="0">
                <a:solidFill>
                  <a:srgbClr val="FF0000"/>
                </a:solidFill>
                <a:latin typeface="Courier New" pitchFamily="49" charset="0"/>
              </a:rPr>
              <a:t>&gt;&gt;</a:t>
            </a:r>
            <a:r>
              <a:rPr lang="en-US" altLang="zh-CN" dirty="0">
                <a:latin typeface="Courier New" pitchFamily="49" charset="0"/>
              </a:rPr>
              <a:t> </a:t>
            </a:r>
            <a:r>
              <a:rPr lang="en-US" altLang="zh-CN" dirty="0" err="1">
                <a:latin typeface="Courier New" pitchFamily="49" charset="0"/>
              </a:rPr>
              <a:t>etcdir</a:t>
            </a:r>
            <a:r>
              <a:rPr lang="en-US" altLang="zh-CN" dirty="0"/>
              <a:t> </a:t>
            </a:r>
            <a:endParaRPr lang="zh-CN" altLang="en-US" dirty="0"/>
          </a:p>
          <a:p>
            <a:pPr lvl="1" eaLnBrk="1" hangingPunct="1"/>
            <a:r>
              <a:rPr lang="zh-CN" altLang="en-US" dirty="0"/>
              <a:t>将错误输出重定向到文件</a:t>
            </a:r>
          </a:p>
          <a:p>
            <a:pPr lvl="1" eaLnBrk="1" hangingPunct="1">
              <a:buFont typeface="Wingdings" pitchFamily="2" charset="2"/>
              <a:buNone/>
            </a:pPr>
            <a:r>
              <a:rPr lang="en-US" altLang="zh-CN" dirty="0">
                <a:latin typeface="Courier New" pitchFamily="49" charset="0"/>
              </a:rPr>
              <a:t>$ </a:t>
            </a:r>
            <a:r>
              <a:rPr lang="en-US" altLang="zh-CN" dirty="0" err="1">
                <a:latin typeface="Courier New" pitchFamily="49" charset="0"/>
              </a:rPr>
              <a:t>nocmd</a:t>
            </a:r>
            <a:r>
              <a:rPr lang="en-US" altLang="zh-CN" dirty="0">
                <a:latin typeface="Courier New" pitchFamily="49" charset="0"/>
              </a:rPr>
              <a:t> 2&gt; </a:t>
            </a:r>
            <a:r>
              <a:rPr lang="en-US" altLang="zh-CN" dirty="0" err="1">
                <a:latin typeface="Courier New" pitchFamily="49" charset="0"/>
              </a:rPr>
              <a:t>errfile</a:t>
            </a:r>
            <a:endParaRPr lang="zh-CN" altLang="en-US" dirty="0">
              <a:latin typeface="Courier New" pitchFamily="49" charset="0"/>
            </a:endParaRPr>
          </a:p>
          <a:p>
            <a:pPr lvl="1" eaLnBrk="1" hangingPunct="1"/>
            <a:r>
              <a:rPr lang="zh-CN" altLang="en-US" dirty="0"/>
              <a:t>将标准输出和错误输出重定向到文件</a:t>
            </a:r>
          </a:p>
          <a:p>
            <a:pPr lvl="1" eaLnBrk="1" hangingPunct="1">
              <a:buFont typeface="Wingdings" pitchFamily="2" charset="2"/>
              <a:buNone/>
            </a:pPr>
            <a:r>
              <a:rPr lang="en-US" altLang="zh-CN" dirty="0">
                <a:latin typeface="Courier New" pitchFamily="49" charset="0"/>
              </a:rPr>
              <a:t>$ </a:t>
            </a:r>
            <a:r>
              <a:rPr lang="en-US" altLang="zh-CN" dirty="0" err="1">
                <a:latin typeface="Courier New" pitchFamily="49" charset="0"/>
              </a:rPr>
              <a:t>ls</a:t>
            </a:r>
            <a:r>
              <a:rPr lang="en-US" altLang="zh-CN" dirty="0">
                <a:latin typeface="Courier New" pitchFamily="49" charset="0"/>
              </a:rPr>
              <a:t> </a:t>
            </a:r>
            <a:r>
              <a:rPr lang="en-US" altLang="zh-CN" dirty="0" err="1">
                <a:latin typeface="Courier New" pitchFamily="49" charset="0"/>
              </a:rPr>
              <a:t>afile</a:t>
            </a:r>
            <a:r>
              <a:rPr lang="en-US" altLang="zh-CN" dirty="0">
                <a:latin typeface="Courier New" pitchFamily="49" charset="0"/>
              </a:rPr>
              <a:t> </a:t>
            </a:r>
            <a:r>
              <a:rPr lang="en-US" altLang="zh-CN" dirty="0" err="1">
                <a:latin typeface="Courier New" pitchFamily="49" charset="0"/>
              </a:rPr>
              <a:t>bfile</a:t>
            </a:r>
            <a:r>
              <a:rPr lang="en-US" altLang="zh-CN" dirty="0">
                <a:latin typeface="Courier New" pitchFamily="49" charset="0"/>
              </a:rPr>
              <a:t> &amp;&gt; </a:t>
            </a:r>
            <a:r>
              <a:rPr lang="en-US" altLang="zh-CN" dirty="0" err="1">
                <a:latin typeface="Courier New" pitchFamily="49" charset="0"/>
              </a:rPr>
              <a:t>errfile</a:t>
            </a:r>
            <a:r>
              <a:rPr lang="en-US" altLang="zh-CN" dirty="0">
                <a:latin typeface="Courier New" pitchFamily="49" charset="0"/>
              </a:rPr>
              <a:t> </a:t>
            </a:r>
            <a:r>
              <a:rPr lang="zh-CN" altLang="en-US" dirty="0">
                <a:latin typeface="Courier New" pitchFamily="49" charset="0"/>
              </a:rPr>
              <a:t>或者</a:t>
            </a:r>
          </a:p>
          <a:p>
            <a:pPr lvl="1" eaLnBrk="1" hangingPunct="1">
              <a:buFont typeface="Wingdings" pitchFamily="2" charset="2"/>
              <a:buNone/>
            </a:pPr>
            <a:r>
              <a:rPr lang="en-US" altLang="zh-CN" dirty="0">
                <a:latin typeface="Courier New" pitchFamily="49" charset="0"/>
              </a:rPr>
              <a:t>$ </a:t>
            </a:r>
            <a:r>
              <a:rPr lang="en-US" altLang="zh-CN" dirty="0" err="1">
                <a:latin typeface="Courier New" pitchFamily="49" charset="0"/>
              </a:rPr>
              <a:t>ls</a:t>
            </a:r>
            <a:r>
              <a:rPr lang="en-US" altLang="zh-CN" dirty="0">
                <a:latin typeface="Courier New" pitchFamily="49" charset="0"/>
              </a:rPr>
              <a:t> </a:t>
            </a:r>
            <a:r>
              <a:rPr lang="en-US" altLang="zh-CN" dirty="0" err="1">
                <a:latin typeface="Courier New" pitchFamily="49" charset="0"/>
              </a:rPr>
              <a:t>afile</a:t>
            </a:r>
            <a:r>
              <a:rPr lang="en-US" altLang="zh-CN" dirty="0">
                <a:latin typeface="Courier New" pitchFamily="49" charset="0"/>
              </a:rPr>
              <a:t> </a:t>
            </a:r>
            <a:r>
              <a:rPr lang="en-US" altLang="zh-CN" dirty="0" err="1">
                <a:latin typeface="Courier New" pitchFamily="49" charset="0"/>
              </a:rPr>
              <a:t>bfile</a:t>
            </a:r>
            <a:r>
              <a:rPr lang="en-US" altLang="zh-CN" dirty="0">
                <a:latin typeface="Courier New" pitchFamily="49" charset="0"/>
              </a:rPr>
              <a:t> &gt; </a:t>
            </a:r>
            <a:r>
              <a:rPr lang="en-US" altLang="zh-CN" dirty="0" err="1">
                <a:latin typeface="Courier New" pitchFamily="49" charset="0"/>
              </a:rPr>
              <a:t>ab.out</a:t>
            </a:r>
            <a:r>
              <a:rPr lang="en-US" altLang="zh-CN" dirty="0">
                <a:latin typeface="Courier New" pitchFamily="49" charset="0"/>
              </a:rPr>
              <a:t> 2&gt;&amp;1</a:t>
            </a:r>
            <a:endParaRPr lang="zh-CN" altLang="en-US" dirty="0"/>
          </a:p>
        </p:txBody>
      </p:sp>
    </p:spTree>
    <p:extLst>
      <p:ext uri="{BB962C8B-B14F-4D97-AF65-F5344CB8AC3E}">
        <p14:creationId xmlns:p14="http://schemas.microsoft.com/office/powerpoint/2010/main" val="268025996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146050" y="-33338"/>
            <a:ext cx="9431338" cy="579438"/>
          </a:xfrm>
        </p:spPr>
        <p:txBody>
          <a:bodyPr/>
          <a:lstStyle/>
          <a:p>
            <a:pPr eaLnBrk="1" hangingPunct="1"/>
            <a:r>
              <a:rPr lang="zh-CN" altLang="en-US" dirty="0"/>
              <a:t>管道 </a:t>
            </a:r>
          </a:p>
        </p:txBody>
      </p:sp>
      <p:sp>
        <p:nvSpPr>
          <p:cNvPr id="90115" name="Rectangle 3"/>
          <p:cNvSpPr>
            <a:spLocks noGrp="1" noChangeArrowheads="1"/>
          </p:cNvSpPr>
          <p:nvPr>
            <p:ph type="body" idx="1"/>
          </p:nvPr>
        </p:nvSpPr>
        <p:spPr/>
        <p:txBody>
          <a:bodyPr/>
          <a:lstStyle/>
          <a:p>
            <a:pPr eaLnBrk="1" hangingPunct="1"/>
            <a:r>
              <a:rPr lang="zh-CN" altLang="en-US" dirty="0"/>
              <a:t>管道：特殊的重定向</a:t>
            </a:r>
            <a:r>
              <a:rPr lang="zh-CN" altLang="en-US" dirty="0" smtClean="0"/>
              <a:t>操作把一个程序的输出作为另一个程序的输入。</a:t>
            </a:r>
            <a:endParaRPr lang="en-US" altLang="zh-CN" dirty="0"/>
          </a:p>
          <a:p>
            <a:pPr eaLnBrk="1" hangingPunct="1"/>
            <a:r>
              <a:rPr lang="zh-CN" altLang="en-US" dirty="0"/>
              <a:t>管道操作符 </a:t>
            </a:r>
            <a:r>
              <a:rPr lang="en-US" altLang="zh-CN" dirty="0">
                <a:solidFill>
                  <a:srgbClr val="FF0000"/>
                </a:solidFill>
              </a:rPr>
              <a:t>|</a:t>
            </a:r>
          </a:p>
          <a:p>
            <a:pPr lvl="1" eaLnBrk="1" hangingPunct="1"/>
            <a:r>
              <a:rPr lang="zh-CN" altLang="en-US" dirty="0"/>
              <a:t>“</a:t>
            </a:r>
            <a:r>
              <a:rPr lang="en-US" altLang="zh-CN" dirty="0">
                <a:solidFill>
                  <a:srgbClr val="FF0000"/>
                </a:solidFill>
              </a:rPr>
              <a:t>|</a:t>
            </a:r>
            <a:r>
              <a:rPr lang="en-US" altLang="zh-CN" dirty="0"/>
              <a:t>”</a:t>
            </a:r>
            <a:r>
              <a:rPr lang="zh-CN" altLang="en-US" dirty="0"/>
              <a:t>符用于</a:t>
            </a:r>
            <a:r>
              <a:rPr lang="zh-CN" altLang="en-US" dirty="0">
                <a:solidFill>
                  <a:srgbClr val="FF0000"/>
                </a:solidFill>
              </a:rPr>
              <a:t>连接</a:t>
            </a:r>
            <a:r>
              <a:rPr lang="zh-CN" altLang="en-US" dirty="0"/>
              <a:t>左右两个命令，将“</a:t>
            </a:r>
            <a:r>
              <a:rPr lang="en-US" altLang="zh-CN" dirty="0"/>
              <a:t>|”</a:t>
            </a:r>
            <a:r>
              <a:rPr lang="zh-CN" altLang="en-US" dirty="0"/>
              <a:t>左边命令的执行结果（输出）作为“</a:t>
            </a:r>
            <a:r>
              <a:rPr lang="en-US" altLang="zh-CN" dirty="0"/>
              <a:t>|”</a:t>
            </a:r>
            <a:r>
              <a:rPr lang="zh-CN" altLang="en-US" dirty="0"/>
              <a:t>右边命令的输入</a:t>
            </a:r>
          </a:p>
          <a:p>
            <a:pPr lvl="1" eaLnBrk="1" hangingPunct="1">
              <a:buNone/>
            </a:pPr>
            <a:r>
              <a:rPr lang="en-US" altLang="zh-CN" dirty="0"/>
              <a:t> CMD</a:t>
            </a:r>
            <a:r>
              <a:rPr lang="en-US" altLang="zh-CN" sz="2000" dirty="0"/>
              <a:t>1</a:t>
            </a:r>
            <a:r>
              <a:rPr lang="en-US" altLang="zh-CN" dirty="0"/>
              <a:t> | CMD</a:t>
            </a:r>
            <a:r>
              <a:rPr lang="en-US" altLang="zh-CN" sz="2000" dirty="0"/>
              <a:t>2</a:t>
            </a:r>
            <a:r>
              <a:rPr lang="en-US" altLang="zh-CN" dirty="0"/>
              <a:t>  </a:t>
            </a:r>
            <a:endParaRPr lang="zh-CN" altLang="en-US" dirty="0"/>
          </a:p>
          <a:p>
            <a:pPr eaLnBrk="1" hangingPunct="1"/>
            <a:r>
              <a:rPr lang="zh-CN" altLang="en-US" dirty="0"/>
              <a:t>在同一条命令中可以使用多个“</a:t>
            </a:r>
            <a:r>
              <a:rPr lang="en-US" altLang="zh-CN" dirty="0"/>
              <a:t>|”</a:t>
            </a:r>
            <a:r>
              <a:rPr lang="zh-CN" altLang="en-US" dirty="0"/>
              <a:t>符连接多条命令 </a:t>
            </a:r>
          </a:p>
          <a:p>
            <a:pPr lvl="1" eaLnBrk="1" hangingPunct="1">
              <a:buNone/>
            </a:pPr>
            <a:r>
              <a:rPr lang="en-US" altLang="zh-CN" dirty="0"/>
              <a:t>CMD</a:t>
            </a:r>
            <a:r>
              <a:rPr lang="en-US" altLang="zh-CN" sz="2000" dirty="0"/>
              <a:t>1</a:t>
            </a:r>
            <a:r>
              <a:rPr lang="en-US" altLang="zh-CN" dirty="0"/>
              <a:t> </a:t>
            </a:r>
            <a:r>
              <a:rPr lang="en-US" altLang="zh-CN" dirty="0">
                <a:solidFill>
                  <a:srgbClr val="FF0000"/>
                </a:solidFill>
              </a:rPr>
              <a:t>|</a:t>
            </a:r>
            <a:r>
              <a:rPr lang="en-US" altLang="zh-CN" dirty="0"/>
              <a:t> CMD</a:t>
            </a:r>
            <a:r>
              <a:rPr lang="en-US" altLang="zh-CN" sz="2000" dirty="0"/>
              <a:t>2</a:t>
            </a:r>
            <a:r>
              <a:rPr lang="en-US" altLang="zh-CN" dirty="0"/>
              <a:t> </a:t>
            </a:r>
            <a:r>
              <a:rPr lang="en-US" altLang="zh-CN" dirty="0">
                <a:solidFill>
                  <a:srgbClr val="FF0000"/>
                </a:solidFill>
              </a:rPr>
              <a:t>|</a:t>
            </a:r>
            <a:r>
              <a:rPr lang="en-US" altLang="zh-CN" dirty="0"/>
              <a:t> ... </a:t>
            </a:r>
            <a:r>
              <a:rPr lang="en-US" altLang="zh-CN" dirty="0">
                <a:solidFill>
                  <a:srgbClr val="FF0000"/>
                </a:solidFill>
              </a:rPr>
              <a:t>|</a:t>
            </a:r>
            <a:r>
              <a:rPr lang="en-US" altLang="zh-CN" dirty="0"/>
              <a:t> </a:t>
            </a:r>
            <a:r>
              <a:rPr lang="en-US" altLang="zh-CN" dirty="0" err="1"/>
              <a:t>CMD</a:t>
            </a:r>
            <a:r>
              <a:rPr lang="en-US" altLang="zh-CN" sz="2000" dirty="0" err="1"/>
              <a:t>n</a:t>
            </a:r>
            <a:r>
              <a:rPr lang="en-US" altLang="zh-CN" dirty="0"/>
              <a:t> </a:t>
            </a:r>
            <a:endParaRPr lang="zh-CN" altLang="en-US" dirty="0"/>
          </a:p>
          <a:p>
            <a:pPr eaLnBrk="1" hangingPunct="1"/>
            <a:endParaRPr lang="zh-CN" altLang="en-US" dirty="0"/>
          </a:p>
        </p:txBody>
      </p:sp>
      <p:sp>
        <p:nvSpPr>
          <p:cNvPr id="90116" name="Rectangle 4"/>
          <p:cNvSpPr>
            <a:spLocks noChangeArrowheads="1"/>
          </p:cNvSpPr>
          <p:nvPr/>
        </p:nvSpPr>
        <p:spPr bwMode="auto">
          <a:xfrm>
            <a:off x="935608" y="3213224"/>
            <a:ext cx="4176712" cy="431800"/>
          </a:xfrm>
          <a:prstGeom prst="rect">
            <a:avLst/>
          </a:prstGeom>
          <a:solidFill>
            <a:schemeClr val="hlink">
              <a:alpha val="38823"/>
            </a:schemeClr>
          </a:solidFill>
          <a:ln w="9525" algn="ctr">
            <a:noFill/>
            <a:miter lim="800000"/>
            <a:headEnd/>
            <a:tailEnd/>
          </a:ln>
        </p:spPr>
        <p:txBody>
          <a:bodyPr wrap="none" anchor="ctr"/>
          <a:lstStyle/>
          <a:p>
            <a:pPr>
              <a:spcBef>
                <a:spcPct val="20000"/>
              </a:spcBef>
              <a:buFontTx/>
              <a:buChar char="•"/>
            </a:pPr>
            <a:endParaRPr lang="zh-CN" altLang="en-US"/>
          </a:p>
        </p:txBody>
      </p:sp>
      <p:sp>
        <p:nvSpPr>
          <p:cNvPr id="90117" name="Rectangle 5"/>
          <p:cNvSpPr>
            <a:spLocks noChangeArrowheads="1"/>
          </p:cNvSpPr>
          <p:nvPr/>
        </p:nvSpPr>
        <p:spPr bwMode="auto">
          <a:xfrm>
            <a:off x="955675" y="4221336"/>
            <a:ext cx="4176713" cy="431800"/>
          </a:xfrm>
          <a:prstGeom prst="rect">
            <a:avLst/>
          </a:prstGeom>
          <a:solidFill>
            <a:schemeClr val="hlink">
              <a:alpha val="38823"/>
            </a:schemeClr>
          </a:solidFill>
          <a:ln w="9525" algn="ctr">
            <a:noFill/>
            <a:miter lim="800000"/>
            <a:headEnd/>
            <a:tailEnd/>
          </a:ln>
        </p:spPr>
        <p:txBody>
          <a:bodyPr wrap="none" anchor="ctr"/>
          <a:lstStyle/>
          <a:p>
            <a:pPr>
              <a:spcBef>
                <a:spcPct val="20000"/>
              </a:spcBef>
              <a:buFontTx/>
              <a:buChar cha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011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0115">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0116"/>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90115">
                                            <p:txEl>
                                              <p:pRg st="3" end="3"/>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90115">
                                            <p:txEl>
                                              <p:pRg st="4" end="4"/>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90115">
                                            <p:txEl>
                                              <p:pRg st="5" end="5"/>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0" nodeType="afterEffect">
                                  <p:stCondLst>
                                    <p:cond delay="0"/>
                                  </p:stCondLst>
                                  <p:childTnLst>
                                    <p:set>
                                      <p:cBhvr>
                                        <p:cTn id="24" dur="1" fill="hold">
                                          <p:stCondLst>
                                            <p:cond delay="0"/>
                                          </p:stCondLst>
                                        </p:cTn>
                                        <p:tgtEl>
                                          <p:spTgt spid="90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nimBg="1"/>
      <p:bldP spid="9011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dirty="0" smtClean="0">
                <a:solidFill>
                  <a:srgbClr val="FF0000"/>
                </a:solidFill>
              </a:rPr>
              <a:t>Shell Script</a:t>
            </a:r>
            <a:r>
              <a:rPr lang="zh-CN" altLang="en-US" dirty="0" smtClean="0">
                <a:solidFill>
                  <a:srgbClr val="FF0000"/>
                </a:solidFill>
              </a:rPr>
              <a:t>脚本</a:t>
            </a:r>
            <a:r>
              <a:rPr lang="zh-CN" altLang="en-US" dirty="0">
                <a:solidFill>
                  <a:srgbClr val="FF0000"/>
                </a:solidFill>
              </a:rPr>
              <a:t>编程</a:t>
            </a:r>
          </a:p>
        </p:txBody>
      </p:sp>
      <p:sp>
        <p:nvSpPr>
          <p:cNvPr id="91139" name="Rectangle 3"/>
          <p:cNvSpPr>
            <a:spLocks noGrp="1" noChangeArrowheads="1"/>
          </p:cNvSpPr>
          <p:nvPr>
            <p:ph type="body" idx="1"/>
          </p:nvPr>
        </p:nvSpPr>
        <p:spPr/>
        <p:txBody>
          <a:bodyPr/>
          <a:lstStyle/>
          <a:p>
            <a:pPr eaLnBrk="1" hangingPunct="1"/>
            <a:r>
              <a:rPr lang="zh-CN" altLang="en-US" dirty="0" smtClean="0"/>
              <a:t>命令</a:t>
            </a:r>
            <a:r>
              <a:rPr lang="zh-CN" altLang="en-US" dirty="0"/>
              <a:t>语句的</a:t>
            </a:r>
            <a:r>
              <a:rPr lang="zh-CN" altLang="en-US" dirty="0" smtClean="0">
                <a:solidFill>
                  <a:srgbClr val="FF0000"/>
                </a:solidFill>
              </a:rPr>
              <a:t>集合</a:t>
            </a:r>
            <a:endParaRPr lang="en-US" altLang="zh-CN" dirty="0" smtClean="0">
              <a:solidFill>
                <a:srgbClr val="FF0000"/>
              </a:solidFill>
            </a:endParaRPr>
          </a:p>
          <a:p>
            <a:pPr eaLnBrk="1" hangingPunct="1"/>
            <a:r>
              <a:rPr lang="zh-CN" altLang="en-US" dirty="0" smtClean="0"/>
              <a:t>脚本</a:t>
            </a:r>
            <a:r>
              <a:rPr lang="zh-CN" altLang="en-US" dirty="0"/>
              <a:t>程序保存在</a:t>
            </a:r>
            <a:r>
              <a:rPr lang="zh-CN" altLang="en-US" dirty="0">
                <a:solidFill>
                  <a:srgbClr val="FF0000"/>
                </a:solidFill>
              </a:rPr>
              <a:t>文本文件</a:t>
            </a:r>
            <a:r>
              <a:rPr lang="zh-CN" altLang="en-US" dirty="0" smtClean="0"/>
              <a:t>中</a:t>
            </a:r>
            <a:endParaRPr lang="zh-CN" altLang="en-US" dirty="0"/>
          </a:p>
        </p:txBody>
      </p:sp>
      <p:pic>
        <p:nvPicPr>
          <p:cNvPr id="91140" name="Picture 4"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pic>
        <p:nvPicPr>
          <p:cNvPr id="2" name="图片 1"/>
          <p:cNvPicPr>
            <a:picLocks noChangeAspect="1"/>
          </p:cNvPicPr>
          <p:nvPr/>
        </p:nvPicPr>
        <p:blipFill>
          <a:blip r:embed="rId3"/>
          <a:stretch>
            <a:fillRect/>
          </a:stretch>
        </p:blipFill>
        <p:spPr>
          <a:xfrm>
            <a:off x="863848" y="1856482"/>
            <a:ext cx="8444192" cy="3516734"/>
          </a:xfrm>
          <a:prstGeom prst="rect">
            <a:avLst/>
          </a:prstGeom>
        </p:spPr>
      </p:pic>
    </p:spTree>
    <p:extLst>
      <p:ext uri="{BB962C8B-B14F-4D97-AF65-F5344CB8AC3E}">
        <p14:creationId xmlns:p14="http://schemas.microsoft.com/office/powerpoint/2010/main" val="151274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en-US" altLang="zh-CN" dirty="0" smtClean="0">
                <a:solidFill>
                  <a:srgbClr val="FF0000"/>
                </a:solidFill>
              </a:rPr>
              <a:t>Shell Script</a:t>
            </a:r>
            <a:r>
              <a:rPr lang="zh-CN" altLang="en-US" dirty="0" smtClean="0">
                <a:solidFill>
                  <a:srgbClr val="FF0000"/>
                </a:solidFill>
              </a:rPr>
              <a:t>脚本</a:t>
            </a:r>
            <a:r>
              <a:rPr lang="zh-CN" altLang="en-US" dirty="0">
                <a:solidFill>
                  <a:srgbClr val="FF0000"/>
                </a:solidFill>
              </a:rPr>
              <a:t>编程</a:t>
            </a:r>
          </a:p>
        </p:txBody>
      </p:sp>
      <p:sp>
        <p:nvSpPr>
          <p:cNvPr id="91139" name="Rectangle 3"/>
          <p:cNvSpPr>
            <a:spLocks noGrp="1" noChangeArrowheads="1"/>
          </p:cNvSpPr>
          <p:nvPr>
            <p:ph type="body" idx="1"/>
          </p:nvPr>
        </p:nvSpPr>
        <p:spPr/>
        <p:txBody>
          <a:bodyPr/>
          <a:lstStyle/>
          <a:p>
            <a:pPr eaLnBrk="1" hangingPunct="1"/>
            <a:r>
              <a:rPr lang="zh-CN" altLang="en-US" dirty="0" smtClean="0"/>
              <a:t>命令</a:t>
            </a:r>
            <a:r>
              <a:rPr lang="zh-CN" altLang="en-US" dirty="0"/>
              <a:t>语句的</a:t>
            </a:r>
            <a:r>
              <a:rPr lang="zh-CN" altLang="en-US" dirty="0" smtClean="0">
                <a:solidFill>
                  <a:srgbClr val="FF0000"/>
                </a:solidFill>
              </a:rPr>
              <a:t>集合</a:t>
            </a:r>
            <a:endParaRPr lang="en-US" altLang="zh-CN" dirty="0" smtClean="0">
              <a:solidFill>
                <a:srgbClr val="FF0000"/>
              </a:solidFill>
            </a:endParaRPr>
          </a:p>
          <a:p>
            <a:pPr eaLnBrk="1" hangingPunct="1"/>
            <a:r>
              <a:rPr lang="zh-CN" altLang="en-US" dirty="0" smtClean="0"/>
              <a:t>脚本</a:t>
            </a:r>
            <a:r>
              <a:rPr lang="zh-CN" altLang="en-US" dirty="0"/>
              <a:t>程序保存在</a:t>
            </a:r>
            <a:r>
              <a:rPr lang="zh-CN" altLang="en-US" dirty="0">
                <a:solidFill>
                  <a:srgbClr val="FF0000"/>
                </a:solidFill>
              </a:rPr>
              <a:t>文本文件</a:t>
            </a:r>
            <a:r>
              <a:rPr lang="zh-CN" altLang="en-US" dirty="0" smtClean="0"/>
              <a:t>中</a:t>
            </a:r>
            <a:endParaRPr lang="en-US" altLang="zh-CN" dirty="0" smtClean="0"/>
          </a:p>
          <a:p>
            <a:pPr eaLnBrk="1" hangingPunct="1"/>
            <a:r>
              <a:rPr lang="zh-CN" altLang="en-US" dirty="0" smtClean="0"/>
              <a:t>脚本</a:t>
            </a:r>
            <a:r>
              <a:rPr lang="zh-CN" altLang="en-US" dirty="0"/>
              <a:t>程序由</a:t>
            </a:r>
            <a:r>
              <a:rPr lang="en-US" altLang="zh-CN" dirty="0"/>
              <a:t>Shell</a:t>
            </a:r>
            <a:r>
              <a:rPr lang="zh-CN" altLang="en-US" dirty="0"/>
              <a:t>环境</a:t>
            </a:r>
            <a:r>
              <a:rPr lang="zh-CN" altLang="en-US" dirty="0">
                <a:solidFill>
                  <a:srgbClr val="FF0000"/>
                </a:solidFill>
              </a:rPr>
              <a:t>解释</a:t>
            </a:r>
            <a:r>
              <a:rPr lang="zh-CN" altLang="en-US" dirty="0" smtClean="0">
                <a:solidFill>
                  <a:srgbClr val="FF0000"/>
                </a:solidFill>
              </a:rPr>
              <a:t>执行</a:t>
            </a:r>
            <a:endParaRPr lang="zh-CN" altLang="en-US" dirty="0"/>
          </a:p>
          <a:p>
            <a:pPr lvl="1" eaLnBrk="1" hangingPunct="1"/>
            <a:r>
              <a:rPr lang="zh-CN" altLang="en-US" sz="2400" dirty="0"/>
              <a:t>所有</a:t>
            </a:r>
            <a:r>
              <a:rPr lang="zh-CN" altLang="en-US" sz="2400" dirty="0" smtClean="0"/>
              <a:t>命令</a:t>
            </a:r>
            <a:r>
              <a:rPr lang="zh-CN" altLang="en-US" sz="2400" dirty="0">
                <a:solidFill>
                  <a:srgbClr val="FF0000"/>
                </a:solidFill>
              </a:rPr>
              <a:t>按</a:t>
            </a:r>
            <a:r>
              <a:rPr lang="zh-CN" altLang="en-US" sz="2400" dirty="0" smtClean="0">
                <a:solidFill>
                  <a:srgbClr val="FF0000"/>
                </a:solidFill>
              </a:rPr>
              <a:t>逻辑</a:t>
            </a:r>
            <a:r>
              <a:rPr lang="zh-CN" altLang="en-US" sz="2400" dirty="0" smtClean="0"/>
              <a:t>逐</a:t>
            </a:r>
            <a:r>
              <a:rPr lang="zh-CN" altLang="en-US" sz="2400" dirty="0"/>
              <a:t>行</a:t>
            </a:r>
            <a:r>
              <a:rPr lang="zh-CN" altLang="en-US" sz="2400" dirty="0" smtClean="0"/>
              <a:t>执行</a:t>
            </a:r>
            <a:endParaRPr lang="zh-CN" altLang="en-US" sz="2400" dirty="0"/>
          </a:p>
          <a:p>
            <a:pPr lvl="1" eaLnBrk="1" hangingPunct="1"/>
            <a:r>
              <a:rPr lang="zh-CN" altLang="en-US" sz="2400" dirty="0"/>
              <a:t>凡是能够在</a:t>
            </a:r>
            <a:r>
              <a:rPr lang="en-US" altLang="zh-CN" sz="2400" dirty="0"/>
              <a:t>shell</a:t>
            </a:r>
            <a:r>
              <a:rPr lang="zh-CN" altLang="en-US" sz="2400" dirty="0"/>
              <a:t>下直接执行的命令，都可以在脚本中使用。</a:t>
            </a:r>
          </a:p>
          <a:p>
            <a:pPr eaLnBrk="1" hangingPunct="1"/>
            <a:r>
              <a:rPr lang="zh-CN" altLang="en-US" sz="2400" dirty="0"/>
              <a:t>脚本</a:t>
            </a:r>
            <a:r>
              <a:rPr lang="zh-CN" altLang="en-US" sz="2400" dirty="0" smtClean="0"/>
              <a:t>中可以</a:t>
            </a:r>
            <a:r>
              <a:rPr lang="zh-CN" altLang="en-US" sz="2400" dirty="0"/>
              <a:t>使用</a:t>
            </a:r>
            <a:r>
              <a:rPr lang="zh-CN" altLang="en-US" sz="2400" dirty="0" smtClean="0"/>
              <a:t>一些不能在命令行上直接使用的特别语法。</a:t>
            </a:r>
            <a:endParaRPr lang="zh-CN" altLang="en-US" sz="2400" dirty="0"/>
          </a:p>
          <a:p>
            <a:pPr eaLnBrk="1" hangingPunct="1"/>
            <a:r>
              <a:rPr lang="zh-CN" altLang="en-US" dirty="0" smtClean="0"/>
              <a:t>执行脚本</a:t>
            </a:r>
            <a:r>
              <a:rPr lang="zh-CN" altLang="en-US" dirty="0"/>
              <a:t>文件</a:t>
            </a:r>
            <a:r>
              <a:rPr lang="zh-CN" altLang="en-US" dirty="0" smtClean="0"/>
              <a:t>需要文件具有</a:t>
            </a:r>
            <a:r>
              <a:rPr lang="zh-CN" altLang="en-US" dirty="0">
                <a:solidFill>
                  <a:srgbClr val="FF0000"/>
                </a:solidFill>
              </a:rPr>
              <a:t>可执行属性</a:t>
            </a:r>
            <a:r>
              <a:rPr lang="zh-CN" altLang="en-US" dirty="0"/>
              <a:t>（</a:t>
            </a:r>
            <a:r>
              <a:rPr lang="en-US" altLang="zh-CN" dirty="0"/>
              <a:t>x</a:t>
            </a:r>
            <a:r>
              <a:rPr lang="zh-CN" altLang="en-US" dirty="0"/>
              <a:t>）。</a:t>
            </a:r>
          </a:p>
        </p:txBody>
      </p:sp>
      <p:pic>
        <p:nvPicPr>
          <p:cNvPr id="91140" name="Picture 4"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1139">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113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139">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1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46050" y="-33338"/>
            <a:ext cx="5254625" cy="584775"/>
          </a:xfrm>
        </p:spPr>
        <p:txBody>
          <a:bodyPr/>
          <a:lstStyle/>
          <a:p>
            <a:pPr eaLnBrk="1" hangingPunct="1"/>
            <a:r>
              <a:rPr lang="zh-CN" altLang="en-US" dirty="0"/>
              <a:t>实模式和保护模式</a:t>
            </a:r>
          </a:p>
        </p:txBody>
      </p:sp>
      <p:sp>
        <p:nvSpPr>
          <p:cNvPr id="12291" name="Rectangle 3"/>
          <p:cNvSpPr>
            <a:spLocks noGrp="1" noChangeArrowheads="1"/>
          </p:cNvSpPr>
          <p:nvPr>
            <p:ph type="body" idx="1"/>
          </p:nvPr>
        </p:nvSpPr>
        <p:spPr/>
        <p:txBody>
          <a:bodyPr/>
          <a:lstStyle/>
          <a:p>
            <a:pPr eaLnBrk="1" hangingPunct="1"/>
            <a:r>
              <a:rPr lang="zh-CN" altLang="en-US" sz="2400" dirty="0"/>
              <a:t>实模式（实地址模式）</a:t>
            </a:r>
          </a:p>
          <a:p>
            <a:pPr lvl="1" eaLnBrk="1" hangingPunct="1"/>
            <a:r>
              <a:rPr lang="zh-CN" altLang="en-US" sz="2400" dirty="0"/>
              <a:t>程序按照</a:t>
            </a:r>
            <a:r>
              <a:rPr lang="en-US" altLang="zh-CN" sz="2400" dirty="0"/>
              <a:t>8086</a:t>
            </a:r>
            <a:r>
              <a:rPr lang="zh-CN" altLang="en-US" sz="2400" dirty="0"/>
              <a:t>寻址方法访问</a:t>
            </a:r>
            <a:r>
              <a:rPr lang="en-US" altLang="zh-CN" sz="2400" dirty="0"/>
              <a:t>0h—</a:t>
            </a:r>
            <a:r>
              <a:rPr lang="en-US" altLang="zh-CN" sz="2400" dirty="0" err="1"/>
              <a:t>FFFFFh</a:t>
            </a:r>
            <a:r>
              <a:rPr lang="zh-CN" altLang="en-US" sz="2400" dirty="0"/>
              <a:t>（</a:t>
            </a:r>
            <a:r>
              <a:rPr lang="en-US" altLang="zh-CN" sz="2400" dirty="0"/>
              <a:t>1MB</a:t>
            </a:r>
            <a:r>
              <a:rPr lang="zh-CN" altLang="en-US" sz="2400" dirty="0"/>
              <a:t>）空间</a:t>
            </a:r>
          </a:p>
          <a:p>
            <a:pPr lvl="1" eaLnBrk="1" hangingPunct="1"/>
            <a:r>
              <a:rPr lang="zh-CN" altLang="en-US" sz="2400" dirty="0"/>
              <a:t>寻址方式：物理地址</a:t>
            </a:r>
            <a:r>
              <a:rPr lang="zh-CN" altLang="en-US" sz="2400" dirty="0">
                <a:solidFill>
                  <a:srgbClr val="FF0000"/>
                </a:solidFill>
              </a:rPr>
              <a:t>（</a:t>
            </a:r>
            <a:r>
              <a:rPr lang="en-US" altLang="zh-CN" sz="2400" dirty="0">
                <a:solidFill>
                  <a:srgbClr val="FF0000"/>
                </a:solidFill>
              </a:rPr>
              <a:t>20</a:t>
            </a:r>
            <a:r>
              <a:rPr lang="zh-CN" altLang="en-US" sz="2400" dirty="0">
                <a:solidFill>
                  <a:srgbClr val="FF0000"/>
                </a:solidFill>
              </a:rPr>
              <a:t>位）</a:t>
            </a:r>
            <a:r>
              <a:rPr lang="en-US" altLang="zh-CN" sz="2400" dirty="0"/>
              <a:t>=</a:t>
            </a:r>
            <a:r>
              <a:rPr lang="zh-CN" altLang="en-US" sz="2400" dirty="0"/>
              <a:t>段地址：偏移地址。</a:t>
            </a:r>
          </a:p>
          <a:p>
            <a:pPr lvl="1" eaLnBrk="1" hangingPunct="1"/>
            <a:r>
              <a:rPr lang="en-US" altLang="zh-CN" sz="2400" dirty="0"/>
              <a:t>CPU</a:t>
            </a:r>
            <a:r>
              <a:rPr lang="zh-CN" altLang="en-US" sz="2400" dirty="0"/>
              <a:t>单任务运行</a:t>
            </a:r>
          </a:p>
          <a:p>
            <a:pPr eaLnBrk="1" hangingPunct="1"/>
            <a:r>
              <a:rPr lang="zh-CN" altLang="en-US" sz="2400" dirty="0"/>
              <a:t>保护模式（内存保护模式）</a:t>
            </a:r>
          </a:p>
          <a:p>
            <a:pPr lvl="1" eaLnBrk="1" hangingPunct="1"/>
            <a:r>
              <a:rPr lang="zh-CN" altLang="en-US" sz="2400" dirty="0"/>
              <a:t>寻址方式：段（</a:t>
            </a:r>
            <a:r>
              <a:rPr lang="en-US" altLang="zh-CN" sz="2400" dirty="0"/>
              <a:t> 32</a:t>
            </a:r>
            <a:r>
              <a:rPr lang="zh-CN" altLang="en-US" sz="2400" dirty="0"/>
              <a:t>位）和偏移量（</a:t>
            </a:r>
            <a:r>
              <a:rPr lang="en-US" altLang="zh-CN" sz="2400" dirty="0"/>
              <a:t> 32</a:t>
            </a:r>
            <a:r>
              <a:rPr lang="zh-CN" altLang="en-US" sz="2400" dirty="0"/>
              <a:t>位），寻址</a:t>
            </a:r>
            <a:r>
              <a:rPr lang="en-US" altLang="zh-CN" sz="2400" dirty="0"/>
              <a:t>4GB</a:t>
            </a:r>
          </a:p>
          <a:p>
            <a:pPr lvl="2" eaLnBrk="1" hangingPunct="1"/>
            <a:r>
              <a:rPr lang="zh-CN" altLang="en-US" sz="2400" dirty="0">
                <a:solidFill>
                  <a:srgbClr val="FF0000"/>
                </a:solidFill>
              </a:rPr>
              <a:t>段的属性</a:t>
            </a:r>
            <a:r>
              <a:rPr lang="zh-CN" altLang="en-US" sz="2400" dirty="0"/>
              <a:t>：起始地址，存取属性，权限级别，</a:t>
            </a:r>
            <a:r>
              <a:rPr lang="en-US" altLang="zh-CN" sz="2400" dirty="0"/>
              <a:t>…</a:t>
            </a:r>
          </a:p>
          <a:p>
            <a:pPr lvl="3" eaLnBrk="1" hangingPunct="1"/>
            <a:r>
              <a:rPr lang="zh-CN" altLang="en-US" sz="2400" dirty="0"/>
              <a:t>段页式寻址机制</a:t>
            </a:r>
            <a:r>
              <a:rPr lang="en-US" altLang="zh-CN" sz="2400" dirty="0"/>
              <a:t>(</a:t>
            </a:r>
            <a:r>
              <a:rPr lang="zh-CN" altLang="en-US" sz="2400" dirty="0"/>
              <a:t>段，页）</a:t>
            </a:r>
            <a:endParaRPr lang="en-US" altLang="zh-CN" sz="2400" dirty="0"/>
          </a:p>
          <a:p>
            <a:pPr lvl="3" eaLnBrk="1" hangingPunct="1"/>
            <a:r>
              <a:rPr lang="zh-CN" altLang="en-US" sz="2400" dirty="0"/>
              <a:t>新增</a:t>
            </a:r>
            <a:r>
              <a:rPr lang="en-US" altLang="zh-CN" sz="2400" dirty="0"/>
              <a:t>32</a:t>
            </a:r>
            <a:r>
              <a:rPr lang="zh-CN" altLang="en-US" sz="2400" dirty="0"/>
              <a:t>位寄存器：</a:t>
            </a:r>
            <a:r>
              <a:rPr lang="en-US" altLang="zh-CN" sz="2400" dirty="0"/>
              <a:t>GDR,LDR,CR0,CR1,CR2,…</a:t>
            </a:r>
            <a:endParaRPr lang="zh-CN" altLang="en-US" sz="2400" dirty="0"/>
          </a:p>
          <a:p>
            <a:pPr lvl="1" eaLnBrk="1" hangingPunct="1"/>
            <a:r>
              <a:rPr lang="zh-CN" altLang="en-US" sz="2400" dirty="0"/>
              <a:t>虚拟地址，进程，封闭空间</a:t>
            </a:r>
          </a:p>
          <a:p>
            <a:pPr lvl="1" eaLnBrk="1" hangingPunct="1"/>
            <a:r>
              <a:rPr lang="zh-CN" altLang="en-US" sz="2400" dirty="0"/>
              <a:t>应用程序和操作系统的运行环境都被</a:t>
            </a:r>
            <a:r>
              <a:rPr lang="zh-CN" altLang="en-US" sz="2400" dirty="0">
                <a:solidFill>
                  <a:srgbClr val="FF0000"/>
                </a:solidFill>
              </a:rPr>
              <a:t>保护</a:t>
            </a:r>
          </a:p>
          <a:p>
            <a:pPr lvl="1" eaLnBrk="1" hangingPunct="1"/>
            <a:r>
              <a:rPr lang="en-US" altLang="zh-CN" sz="2400" dirty="0"/>
              <a:t>CPU</a:t>
            </a:r>
            <a:r>
              <a:rPr lang="zh-CN" altLang="en-US" sz="2400" dirty="0"/>
              <a:t>支持多任务</a:t>
            </a:r>
          </a:p>
        </p:txBody>
      </p:sp>
      <p:sp>
        <p:nvSpPr>
          <p:cNvPr id="2" name="矩形 1"/>
          <p:cNvSpPr/>
          <p:nvPr/>
        </p:nvSpPr>
        <p:spPr bwMode="auto">
          <a:xfrm>
            <a:off x="5256336" y="1700808"/>
            <a:ext cx="3024336" cy="36004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1143000" marR="0" indent="-228600" algn="l" defTabSz="914400" rtl="0" eaLnBrk="1" fontAlgn="base" latinLnBrk="0" hangingPunct="1">
              <a:lnSpc>
                <a:spcPct val="100000"/>
              </a:lnSpc>
              <a:spcBef>
                <a:spcPct val="20000"/>
              </a:spcBef>
              <a:spcAft>
                <a:spcPct val="0"/>
              </a:spcAft>
              <a:buClrTx/>
              <a:buSzTx/>
              <a:buFontTx/>
              <a:buChar char="•"/>
              <a:tabLst/>
            </a:pPr>
            <a:endParaRPr kumimoji="0" lang="zh-CN" altLang="en-US" sz="2000" b="0" i="0" u="none" strike="noStrike" cap="none" normalizeH="0" baseline="0">
              <a:ln>
                <a:noFill/>
              </a:ln>
              <a:solidFill>
                <a:schemeClr val="tx1"/>
              </a:solidFill>
              <a:effectLst/>
              <a:latin typeface="Arial"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91">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291">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291">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291">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91">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91">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291">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29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zh-CN" altLang="en-US" dirty="0"/>
              <a:t>输入</a:t>
            </a:r>
            <a:r>
              <a:rPr lang="en-US" altLang="zh-CN" dirty="0"/>
              <a:t>y/Y</a:t>
            </a:r>
            <a:r>
              <a:rPr lang="zh-CN" altLang="en-US" dirty="0"/>
              <a:t>输出</a:t>
            </a:r>
            <a:r>
              <a:rPr lang="en-US" altLang="zh-CN" dirty="0"/>
              <a:t>yes</a:t>
            </a:r>
            <a:r>
              <a:rPr lang="zh-CN" altLang="en-US" dirty="0"/>
              <a:t>，输入</a:t>
            </a:r>
            <a:r>
              <a:rPr lang="en-US" altLang="zh-CN" dirty="0"/>
              <a:t>n/N</a:t>
            </a:r>
            <a:r>
              <a:rPr lang="zh-CN" altLang="en-US" dirty="0"/>
              <a:t>输出</a:t>
            </a:r>
            <a:r>
              <a:rPr lang="en-US" altLang="zh-CN" dirty="0"/>
              <a:t>no</a:t>
            </a:r>
            <a:endParaRPr lang="zh-CN" altLang="en-US" dirty="0"/>
          </a:p>
        </p:txBody>
      </p:sp>
      <p:pic>
        <p:nvPicPr>
          <p:cNvPr id="4" name="图片 3"/>
          <p:cNvPicPr>
            <a:picLocks noChangeAspect="1"/>
          </p:cNvPicPr>
          <p:nvPr/>
        </p:nvPicPr>
        <p:blipFill>
          <a:blip r:embed="rId3"/>
          <a:stretch>
            <a:fillRect/>
          </a:stretch>
        </p:blipFill>
        <p:spPr>
          <a:xfrm>
            <a:off x="2300337" y="1340768"/>
            <a:ext cx="6200675" cy="3383905"/>
          </a:xfrm>
          <a:prstGeom prst="rect">
            <a:avLst/>
          </a:prstGeom>
        </p:spPr>
      </p:pic>
      <p:pic>
        <p:nvPicPr>
          <p:cNvPr id="5" name="图片 4"/>
          <p:cNvPicPr>
            <a:picLocks noChangeAspect="1"/>
          </p:cNvPicPr>
          <p:nvPr/>
        </p:nvPicPr>
        <p:blipFill>
          <a:blip r:embed="rId4"/>
          <a:stretch>
            <a:fillRect/>
          </a:stretch>
        </p:blipFill>
        <p:spPr>
          <a:xfrm>
            <a:off x="2305156" y="4798813"/>
            <a:ext cx="6195856" cy="1582044"/>
          </a:xfrm>
          <a:prstGeom prst="rect">
            <a:avLst/>
          </a:prstGeom>
        </p:spPr>
      </p:pic>
    </p:spTree>
    <p:extLst>
      <p:ext uri="{BB962C8B-B14F-4D97-AF65-F5344CB8AC3E}">
        <p14:creationId xmlns:p14="http://schemas.microsoft.com/office/powerpoint/2010/main" val="114256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943968" y="1268760"/>
            <a:ext cx="5886450" cy="4524375"/>
          </a:xfrm>
          <a:prstGeom prst="rect">
            <a:avLst/>
          </a:prstGeom>
        </p:spPr>
      </p:pic>
    </p:spTree>
    <p:extLst>
      <p:ext uri="{BB962C8B-B14F-4D97-AF65-F5344CB8AC3E}">
        <p14:creationId xmlns:p14="http://schemas.microsoft.com/office/powerpoint/2010/main" val="1056659085"/>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04825" y="763229"/>
            <a:ext cx="9118046" cy="5362934"/>
          </a:xfrm>
          <a:prstGeom prst="rect">
            <a:avLst/>
          </a:prstGeom>
        </p:spPr>
      </p:pic>
    </p:spTree>
    <p:extLst>
      <p:ext uri="{BB962C8B-B14F-4D97-AF65-F5344CB8AC3E}">
        <p14:creationId xmlns:p14="http://schemas.microsoft.com/office/powerpoint/2010/main" val="28412241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504825" y="765175"/>
            <a:ext cx="4720544" cy="5217443"/>
          </a:xfrm>
          <a:prstGeom prst="rect">
            <a:avLst/>
          </a:prstGeom>
        </p:spPr>
      </p:pic>
      <p:pic>
        <p:nvPicPr>
          <p:cNvPr id="5" name="图片 4"/>
          <p:cNvPicPr>
            <a:picLocks noChangeAspect="1"/>
          </p:cNvPicPr>
          <p:nvPr/>
        </p:nvPicPr>
        <p:blipFill>
          <a:blip r:embed="rId3"/>
          <a:stretch>
            <a:fillRect/>
          </a:stretch>
        </p:blipFill>
        <p:spPr>
          <a:xfrm>
            <a:off x="5193181" y="2492896"/>
            <a:ext cx="4706565" cy="1152128"/>
          </a:xfrm>
          <a:prstGeom prst="rect">
            <a:avLst/>
          </a:prstGeom>
        </p:spPr>
      </p:pic>
    </p:spTree>
    <p:extLst>
      <p:ext uri="{BB962C8B-B14F-4D97-AF65-F5344CB8AC3E}">
        <p14:creationId xmlns:p14="http://schemas.microsoft.com/office/powerpoint/2010/main" val="294719254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647824" y="1124744"/>
            <a:ext cx="9086594" cy="4608512"/>
          </a:xfrm>
          <a:prstGeom prst="rect">
            <a:avLst/>
          </a:prstGeom>
        </p:spPr>
      </p:pic>
    </p:spTree>
    <p:extLst>
      <p:ext uri="{BB962C8B-B14F-4D97-AF65-F5344CB8AC3E}">
        <p14:creationId xmlns:p14="http://schemas.microsoft.com/office/powerpoint/2010/main" val="71116621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a:t>http://wenku.baidu.com/view/15822fc2fd0a79563c1e72be.html?from=search</a:t>
            </a:r>
            <a:endParaRPr lang="zh-CN" altLang="en-US" dirty="0"/>
          </a:p>
        </p:txBody>
      </p:sp>
      <p:pic>
        <p:nvPicPr>
          <p:cNvPr id="4" name="图片 3"/>
          <p:cNvPicPr>
            <a:picLocks noChangeAspect="1"/>
          </p:cNvPicPr>
          <p:nvPr/>
        </p:nvPicPr>
        <p:blipFill>
          <a:blip r:embed="rId2"/>
          <a:stretch>
            <a:fillRect/>
          </a:stretch>
        </p:blipFill>
        <p:spPr>
          <a:xfrm>
            <a:off x="647824" y="1750464"/>
            <a:ext cx="8707932" cy="5085575"/>
          </a:xfrm>
          <a:prstGeom prst="rect">
            <a:avLst/>
          </a:prstGeom>
        </p:spPr>
      </p:pic>
    </p:spTree>
    <p:extLst>
      <p:ext uri="{BB962C8B-B14F-4D97-AF65-F5344CB8AC3E}">
        <p14:creationId xmlns:p14="http://schemas.microsoft.com/office/powerpoint/2010/main" val="318724941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146050" y="-63500"/>
            <a:ext cx="5254625" cy="641350"/>
          </a:xfrm>
        </p:spPr>
        <p:txBody>
          <a:bodyPr/>
          <a:lstStyle/>
          <a:p>
            <a:pPr eaLnBrk="1" hangingPunct="1"/>
            <a:r>
              <a:rPr lang="zh-CN" altLang="en-US" sz="3600" b="0"/>
              <a:t>运行脚本的方法</a:t>
            </a:r>
          </a:p>
        </p:txBody>
      </p:sp>
      <p:sp>
        <p:nvSpPr>
          <p:cNvPr id="90115" name="Rectangle 3"/>
          <p:cNvSpPr>
            <a:spLocks noGrp="1" noChangeArrowheads="1"/>
          </p:cNvSpPr>
          <p:nvPr>
            <p:ph type="body" idx="1"/>
          </p:nvPr>
        </p:nvSpPr>
        <p:spPr/>
        <p:txBody>
          <a:bodyPr/>
          <a:lstStyle/>
          <a:p>
            <a:pPr eaLnBrk="1" hangingPunct="1"/>
            <a:r>
              <a:rPr lang="zh-CN" altLang="en-US" dirty="0"/>
              <a:t>直接运行（用</a:t>
            </a:r>
            <a:r>
              <a:rPr lang="zh-CN" altLang="en-US" dirty="0" smtClean="0">
                <a:solidFill>
                  <a:srgbClr val="FF0000"/>
                </a:solidFill>
              </a:rPr>
              <a:t>缺省</a:t>
            </a:r>
            <a:r>
              <a:rPr lang="en-US" altLang="zh-CN" dirty="0" smtClean="0"/>
              <a:t>shell</a:t>
            </a:r>
            <a:r>
              <a:rPr lang="zh-CN" altLang="en-US" dirty="0"/>
              <a:t>运行脚本程序）</a:t>
            </a:r>
            <a:endParaRPr lang="en-US" altLang="zh-CN" dirty="0"/>
          </a:p>
          <a:p>
            <a:pPr eaLnBrk="1" hangingPunct="1"/>
            <a:r>
              <a:rPr lang="zh-CN" altLang="en-US" dirty="0" smtClean="0"/>
              <a:t>在命令行中指定使用特定版本的</a:t>
            </a:r>
            <a:r>
              <a:rPr lang="en-US" altLang="zh-CN" dirty="0" smtClean="0"/>
              <a:t>Shell</a:t>
            </a:r>
            <a:r>
              <a:rPr lang="zh-CN" altLang="en-US" dirty="0"/>
              <a:t>执行脚本程序</a:t>
            </a:r>
          </a:p>
          <a:p>
            <a:pPr eaLnBrk="1" hangingPunct="1">
              <a:buFont typeface="Wingdings" pitchFamily="2" charset="2"/>
              <a:buNone/>
            </a:pPr>
            <a:r>
              <a:rPr lang="en-US" altLang="zh-CN" dirty="0">
                <a:solidFill>
                  <a:srgbClr val="FF0000"/>
                </a:solidFill>
              </a:rPr>
              <a:t>   </a:t>
            </a:r>
            <a:r>
              <a:rPr lang="zh-CN" altLang="en-US" dirty="0" smtClean="0">
                <a:solidFill>
                  <a:srgbClr val="FF0000"/>
                </a:solidFill>
              </a:rPr>
              <a:t>例子：</a:t>
            </a:r>
            <a:r>
              <a:rPr lang="en-US" altLang="zh-CN" dirty="0" smtClean="0">
                <a:solidFill>
                  <a:srgbClr val="FF0000"/>
                </a:solidFill>
              </a:rPr>
              <a:t>$</a:t>
            </a:r>
            <a:r>
              <a:rPr lang="en-US" altLang="zh-CN" dirty="0">
                <a:solidFill>
                  <a:srgbClr val="FF0000"/>
                </a:solidFill>
              </a:rPr>
              <a:t>bash  </a:t>
            </a:r>
            <a:r>
              <a:rPr lang="en-US" altLang="zh-CN" dirty="0" err="1">
                <a:solidFill>
                  <a:srgbClr val="FF0000"/>
                </a:solidFill>
              </a:rPr>
              <a:t>first_script</a:t>
            </a:r>
            <a:endParaRPr lang="en-US" altLang="zh-CN" dirty="0">
              <a:solidFill>
                <a:srgbClr val="FF0000"/>
              </a:solidFill>
            </a:endParaRPr>
          </a:p>
          <a:p>
            <a:pPr lvl="1" eaLnBrk="1" hangingPunct="1"/>
            <a:r>
              <a:rPr lang="zh-CN" altLang="en-US" dirty="0" smtClean="0"/>
              <a:t>指定</a:t>
            </a:r>
            <a:r>
              <a:rPr lang="en-US" altLang="zh-CN" dirty="0" smtClean="0">
                <a:solidFill>
                  <a:srgbClr val="FF0000"/>
                </a:solidFill>
              </a:rPr>
              <a:t>bash</a:t>
            </a:r>
            <a:r>
              <a:rPr lang="zh-CN" altLang="en-US" dirty="0" smtClean="0"/>
              <a:t>执行</a:t>
            </a:r>
            <a:r>
              <a:rPr lang="en-US" altLang="zh-CN" dirty="0" err="1" smtClean="0"/>
              <a:t>first_script</a:t>
            </a:r>
            <a:r>
              <a:rPr lang="zh-CN" altLang="en-US" dirty="0" smtClean="0"/>
              <a:t>脚本程序</a:t>
            </a:r>
            <a:endParaRPr lang="zh-CN" altLang="en-US" dirty="0"/>
          </a:p>
          <a:p>
            <a:pPr lvl="1" eaLnBrk="1" hangingPunct="1"/>
            <a:r>
              <a:rPr lang="zh-CN" altLang="en-US" dirty="0" smtClean="0"/>
              <a:t>脚本执行</a:t>
            </a:r>
            <a:r>
              <a:rPr lang="zh-CN" altLang="en-US" dirty="0"/>
              <a:t>完毕</a:t>
            </a:r>
            <a:r>
              <a:rPr lang="zh-CN" altLang="en-US" dirty="0" smtClean="0"/>
              <a:t>，指定的</a:t>
            </a:r>
            <a:r>
              <a:rPr lang="en-US" altLang="zh-CN" dirty="0" smtClean="0"/>
              <a:t>shell</a:t>
            </a:r>
            <a:r>
              <a:rPr lang="zh-CN" altLang="en-US" dirty="0" smtClean="0"/>
              <a:t>自动结束，返回</a:t>
            </a:r>
            <a:r>
              <a:rPr lang="zh-CN" altLang="en-US" dirty="0"/>
              <a:t>到用户原来使用的</a:t>
            </a:r>
            <a:r>
              <a:rPr lang="en-US" altLang="zh-CN" dirty="0"/>
              <a:t>shell</a:t>
            </a:r>
            <a:r>
              <a:rPr lang="zh-CN" altLang="en-US" dirty="0"/>
              <a:t>状态。</a:t>
            </a:r>
          </a:p>
          <a:p>
            <a:pPr eaLnBrk="1" hangingPunct="1"/>
            <a:r>
              <a:rPr lang="zh-CN" altLang="en-US" dirty="0"/>
              <a:t>在</a:t>
            </a:r>
            <a:r>
              <a:rPr lang="zh-CN" altLang="en-US" dirty="0" smtClean="0"/>
              <a:t>脚本程序开头指定特定</a:t>
            </a:r>
            <a:r>
              <a:rPr lang="zh-CN" altLang="en-US" dirty="0"/>
              <a:t>版本的</a:t>
            </a:r>
            <a:r>
              <a:rPr lang="en-US" altLang="zh-CN" dirty="0"/>
              <a:t>Shell</a:t>
            </a:r>
            <a:r>
              <a:rPr lang="zh-CN" altLang="en-US" dirty="0"/>
              <a:t>执行脚本</a:t>
            </a:r>
            <a:r>
              <a:rPr lang="zh-CN" altLang="en-US" dirty="0" smtClean="0"/>
              <a:t>程序</a:t>
            </a:r>
            <a:endParaRPr lang="en-US" altLang="zh-CN" dirty="0"/>
          </a:p>
          <a:p>
            <a:pPr lvl="1" eaLnBrk="1" hangingPunct="1"/>
            <a:r>
              <a:rPr lang="zh-CN" altLang="en-US" dirty="0"/>
              <a:t>在脚本开头增加一行：</a:t>
            </a:r>
          </a:p>
          <a:p>
            <a:pPr lvl="1" eaLnBrk="1" hangingPunct="1">
              <a:buFont typeface="Wingdings" pitchFamily="2" charset="2"/>
              <a:buNone/>
            </a:pPr>
            <a:r>
              <a:rPr lang="en-US" altLang="zh-CN" dirty="0"/>
              <a:t>    </a:t>
            </a:r>
            <a:r>
              <a:rPr lang="en-US" altLang="zh-CN" dirty="0">
                <a:solidFill>
                  <a:srgbClr val="FF0000"/>
                </a:solidFill>
              </a:rPr>
              <a:t>#!/bin/bash     </a:t>
            </a:r>
            <a:r>
              <a:rPr lang="en-US" altLang="zh-CN" dirty="0"/>
              <a:t>——#!</a:t>
            </a:r>
            <a:r>
              <a:rPr lang="zh-CN" altLang="en-US" dirty="0"/>
              <a:t>必须顶格，后接</a:t>
            </a:r>
            <a:r>
              <a:rPr lang="en-US" altLang="zh-CN" dirty="0"/>
              <a:t>shell</a:t>
            </a:r>
            <a:r>
              <a:rPr lang="zh-CN" altLang="en-US" dirty="0"/>
              <a:t>全路径 </a:t>
            </a:r>
          </a:p>
          <a:p>
            <a:pPr lvl="1" eaLnBrk="1" hangingPunct="1"/>
            <a:r>
              <a:rPr lang="zh-CN" altLang="en-US" dirty="0"/>
              <a:t>可从</a:t>
            </a:r>
            <a:r>
              <a:rPr lang="en-US" altLang="zh-CN" dirty="0"/>
              <a:t>/</a:t>
            </a:r>
            <a:r>
              <a:rPr lang="en-US" altLang="zh-CN" dirty="0" err="1"/>
              <a:t>etc</a:t>
            </a:r>
            <a:r>
              <a:rPr lang="en-US" altLang="zh-CN" dirty="0"/>
              <a:t>/shell</a:t>
            </a:r>
            <a:r>
              <a:rPr lang="zh-CN" altLang="en-US" dirty="0"/>
              <a:t>获知所有可用</a:t>
            </a:r>
            <a:r>
              <a:rPr lang="en-US" altLang="zh-CN" dirty="0"/>
              <a:t>shell</a:t>
            </a:r>
            <a:r>
              <a:rPr lang="zh-CN" altLang="en-US" dirty="0"/>
              <a:t>及其绝对路径。</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wipe(down)">
                                      <p:cBhvr>
                                        <p:cTn id="7" dur="500"/>
                                        <p:tgtEl>
                                          <p:spTgt spid="90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wipe(down)">
                                      <p:cBhvr>
                                        <p:cTn id="12" dur="500"/>
                                        <p:tgtEl>
                                          <p:spTgt spid="90115">
                                            <p:txEl>
                                              <p:pRg st="1" end="1"/>
                                            </p:txEl>
                                          </p:spTgt>
                                        </p:tgtEl>
                                      </p:cBhvr>
                                    </p:animEffect>
                                  </p:childTnLst>
                                </p:cTn>
                              </p:par>
                              <p:par>
                                <p:cTn id="13" presetID="22" presetClass="entr" presetSubtype="4" fill="hold" nodeType="withEffect">
                                  <p:stCondLst>
                                    <p:cond delay="0"/>
                                  </p:stCondLst>
                                  <p:childTnLst>
                                    <p:set>
                                      <p:cBhvr>
                                        <p:cTn id="14" dur="1" fill="hold">
                                          <p:stCondLst>
                                            <p:cond delay="0"/>
                                          </p:stCondLst>
                                        </p:cTn>
                                        <p:tgtEl>
                                          <p:spTgt spid="90115">
                                            <p:txEl>
                                              <p:pRg st="2" end="2"/>
                                            </p:txEl>
                                          </p:spTgt>
                                        </p:tgtEl>
                                        <p:attrNameLst>
                                          <p:attrName>style.visibility</p:attrName>
                                        </p:attrNameLst>
                                      </p:cBhvr>
                                      <p:to>
                                        <p:strVal val="visible"/>
                                      </p:to>
                                    </p:set>
                                    <p:animEffect transition="in" filter="wipe(down)">
                                      <p:cBhvr>
                                        <p:cTn id="15" dur="500"/>
                                        <p:tgtEl>
                                          <p:spTgt spid="90115">
                                            <p:txEl>
                                              <p:pRg st="2" end="2"/>
                                            </p:txEl>
                                          </p:spTgt>
                                        </p:tgtEl>
                                      </p:cBhvr>
                                    </p:animEffect>
                                  </p:childTnLst>
                                </p:cTn>
                              </p:par>
                              <p:par>
                                <p:cTn id="16" presetID="22" presetClass="entr" presetSubtype="4" fill="hold" nodeType="withEffect">
                                  <p:stCondLst>
                                    <p:cond delay="0"/>
                                  </p:stCondLst>
                                  <p:childTnLst>
                                    <p:set>
                                      <p:cBhvr>
                                        <p:cTn id="17" dur="1" fill="hold">
                                          <p:stCondLst>
                                            <p:cond delay="0"/>
                                          </p:stCondLst>
                                        </p:cTn>
                                        <p:tgtEl>
                                          <p:spTgt spid="90115">
                                            <p:txEl>
                                              <p:pRg st="3" end="3"/>
                                            </p:txEl>
                                          </p:spTgt>
                                        </p:tgtEl>
                                        <p:attrNameLst>
                                          <p:attrName>style.visibility</p:attrName>
                                        </p:attrNameLst>
                                      </p:cBhvr>
                                      <p:to>
                                        <p:strVal val="visible"/>
                                      </p:to>
                                    </p:set>
                                    <p:animEffect transition="in" filter="wipe(down)">
                                      <p:cBhvr>
                                        <p:cTn id="18" dur="500"/>
                                        <p:tgtEl>
                                          <p:spTgt spid="90115">
                                            <p:txEl>
                                              <p:pRg st="3" end="3"/>
                                            </p:txEl>
                                          </p:spTgt>
                                        </p:tgtEl>
                                      </p:cBhvr>
                                    </p:animEffect>
                                  </p:childTnLst>
                                </p:cTn>
                              </p:par>
                              <p:par>
                                <p:cTn id="19" presetID="22" presetClass="entr" presetSubtype="4" fill="hold" nodeType="withEffect">
                                  <p:stCondLst>
                                    <p:cond delay="0"/>
                                  </p:stCondLst>
                                  <p:childTnLst>
                                    <p:set>
                                      <p:cBhvr>
                                        <p:cTn id="20" dur="1" fill="hold">
                                          <p:stCondLst>
                                            <p:cond delay="0"/>
                                          </p:stCondLst>
                                        </p:cTn>
                                        <p:tgtEl>
                                          <p:spTgt spid="90115">
                                            <p:txEl>
                                              <p:pRg st="4" end="4"/>
                                            </p:txEl>
                                          </p:spTgt>
                                        </p:tgtEl>
                                        <p:attrNameLst>
                                          <p:attrName>style.visibility</p:attrName>
                                        </p:attrNameLst>
                                      </p:cBhvr>
                                      <p:to>
                                        <p:strVal val="visible"/>
                                      </p:to>
                                    </p:set>
                                    <p:animEffect transition="in" filter="wipe(down)">
                                      <p:cBhvr>
                                        <p:cTn id="21" dur="500"/>
                                        <p:tgtEl>
                                          <p:spTgt spid="90115">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90115">
                                            <p:txEl>
                                              <p:pRg st="5" end="5"/>
                                            </p:txEl>
                                          </p:spTgt>
                                        </p:tgtEl>
                                        <p:attrNameLst>
                                          <p:attrName>style.visibility</p:attrName>
                                        </p:attrNameLst>
                                      </p:cBhvr>
                                      <p:to>
                                        <p:strVal val="visible"/>
                                      </p:to>
                                    </p:set>
                                    <p:animEffect transition="in" filter="wipe(down)">
                                      <p:cBhvr>
                                        <p:cTn id="26" dur="500"/>
                                        <p:tgtEl>
                                          <p:spTgt spid="90115">
                                            <p:txEl>
                                              <p:pRg st="5" end="5"/>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90115">
                                            <p:txEl>
                                              <p:pRg st="6" end="6"/>
                                            </p:txEl>
                                          </p:spTgt>
                                        </p:tgtEl>
                                        <p:attrNameLst>
                                          <p:attrName>style.visibility</p:attrName>
                                        </p:attrNameLst>
                                      </p:cBhvr>
                                      <p:to>
                                        <p:strVal val="visible"/>
                                      </p:to>
                                    </p:set>
                                    <p:animEffect transition="in" filter="wipe(down)">
                                      <p:cBhvr>
                                        <p:cTn id="29" dur="500"/>
                                        <p:tgtEl>
                                          <p:spTgt spid="90115">
                                            <p:txEl>
                                              <p:pRg st="6" end="6"/>
                                            </p:txEl>
                                          </p:spTgt>
                                        </p:tgtEl>
                                      </p:cBhvr>
                                    </p:animEffect>
                                  </p:childTnLst>
                                </p:cTn>
                              </p:par>
                              <p:par>
                                <p:cTn id="30" presetID="22" presetClass="entr" presetSubtype="4" fill="hold" nodeType="withEffect">
                                  <p:stCondLst>
                                    <p:cond delay="0"/>
                                  </p:stCondLst>
                                  <p:childTnLst>
                                    <p:set>
                                      <p:cBhvr>
                                        <p:cTn id="31" dur="1" fill="hold">
                                          <p:stCondLst>
                                            <p:cond delay="0"/>
                                          </p:stCondLst>
                                        </p:cTn>
                                        <p:tgtEl>
                                          <p:spTgt spid="90115">
                                            <p:txEl>
                                              <p:pRg st="7" end="7"/>
                                            </p:txEl>
                                          </p:spTgt>
                                        </p:tgtEl>
                                        <p:attrNameLst>
                                          <p:attrName>style.visibility</p:attrName>
                                        </p:attrNameLst>
                                      </p:cBhvr>
                                      <p:to>
                                        <p:strVal val="visible"/>
                                      </p:to>
                                    </p:set>
                                    <p:animEffect transition="in" filter="wipe(down)">
                                      <p:cBhvr>
                                        <p:cTn id="32" dur="500"/>
                                        <p:tgtEl>
                                          <p:spTgt spid="90115">
                                            <p:txEl>
                                              <p:pRg st="7" end="7"/>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90115">
                                            <p:txEl>
                                              <p:pRg st="8" end="8"/>
                                            </p:txEl>
                                          </p:spTgt>
                                        </p:tgtEl>
                                        <p:attrNameLst>
                                          <p:attrName>style.visibility</p:attrName>
                                        </p:attrNameLst>
                                      </p:cBhvr>
                                      <p:to>
                                        <p:strVal val="visible"/>
                                      </p:to>
                                    </p:set>
                                    <p:animEffect transition="in" filter="wipe(down)">
                                      <p:cBhvr>
                                        <p:cTn id="35" dur="500"/>
                                        <p:tgtEl>
                                          <p:spTgt spid="9011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en-US" altLang="zh-CN" dirty="0" smtClean="0"/>
              <a:t>Shell</a:t>
            </a:r>
            <a:r>
              <a:rPr lang="zh-CN" altLang="en-US" dirty="0"/>
              <a:t>脚本</a:t>
            </a:r>
            <a:r>
              <a:rPr lang="zh-CN" altLang="en-US" dirty="0" smtClean="0"/>
              <a:t>编程的基本步骤</a:t>
            </a:r>
            <a:endParaRPr lang="zh-CN" altLang="en-US" dirty="0"/>
          </a:p>
        </p:txBody>
      </p:sp>
      <p:sp>
        <p:nvSpPr>
          <p:cNvPr id="93187" name="Rectangle 3"/>
          <p:cNvSpPr>
            <a:spLocks noGrp="1" noChangeArrowheads="1"/>
          </p:cNvSpPr>
          <p:nvPr>
            <p:ph type="body" idx="1"/>
          </p:nvPr>
        </p:nvSpPr>
        <p:spPr/>
        <p:txBody>
          <a:bodyPr/>
          <a:lstStyle/>
          <a:p>
            <a:pPr eaLnBrk="1" hangingPunct="1"/>
            <a:r>
              <a:rPr lang="zh-CN" altLang="en-US" dirty="0"/>
              <a:t>使用文本编辑器（如</a:t>
            </a:r>
            <a:r>
              <a:rPr lang="en-US" altLang="zh-CN" dirty="0">
                <a:solidFill>
                  <a:srgbClr val="FF0000"/>
                </a:solidFill>
              </a:rPr>
              <a:t>vi</a:t>
            </a:r>
            <a:r>
              <a:rPr lang="zh-CN" altLang="en-US" dirty="0"/>
              <a:t>）建立</a:t>
            </a:r>
            <a:r>
              <a:rPr lang="en-US" altLang="zh-CN" dirty="0"/>
              <a:t>Shell</a:t>
            </a:r>
            <a:r>
              <a:rPr lang="zh-CN" altLang="en-US" dirty="0"/>
              <a:t>脚本文件 </a:t>
            </a:r>
          </a:p>
          <a:p>
            <a:pPr eaLnBrk="1" hangingPunct="1"/>
            <a:r>
              <a:rPr lang="zh-CN" altLang="en-US" dirty="0" smtClean="0"/>
              <a:t>编写脚本程序 </a:t>
            </a:r>
            <a:endParaRPr lang="zh-CN" altLang="en-US" dirty="0"/>
          </a:p>
          <a:p>
            <a:pPr lvl="1" eaLnBrk="1" hangingPunct="1"/>
            <a:r>
              <a:rPr lang="en-US" altLang="zh-CN" dirty="0"/>
              <a:t>1</a:t>
            </a:r>
            <a:r>
              <a:rPr lang="zh-CN" altLang="en-US" dirty="0"/>
              <a:t>）脚本语句（命令的有序集合，主要内容）</a:t>
            </a:r>
          </a:p>
          <a:p>
            <a:pPr lvl="1" eaLnBrk="1" hangingPunct="1">
              <a:buFont typeface="Wingdings" pitchFamily="2" charset="2"/>
              <a:buNone/>
            </a:pPr>
            <a:r>
              <a:rPr lang="en-US" altLang="zh-CN" dirty="0"/>
              <a:t>      </a:t>
            </a:r>
            <a:r>
              <a:rPr lang="en-US" altLang="zh-CN" dirty="0" smtClean="0"/>
              <a:t>echo “Please input you name”</a:t>
            </a:r>
          </a:p>
          <a:p>
            <a:pPr lvl="1" eaLnBrk="1" hangingPunct="1">
              <a:buFont typeface="Wingdings" pitchFamily="2" charset="2"/>
              <a:buNone/>
            </a:pPr>
            <a:r>
              <a:rPr lang="en-US" altLang="zh-CN" dirty="0" smtClean="0"/>
              <a:t>      read  name</a:t>
            </a:r>
            <a:endParaRPr lang="en-US" altLang="zh-CN" dirty="0"/>
          </a:p>
          <a:p>
            <a:pPr lvl="1" eaLnBrk="1" hangingPunct="1"/>
            <a:r>
              <a:rPr lang="en-US" altLang="zh-CN" dirty="0"/>
              <a:t>2</a:t>
            </a:r>
            <a:r>
              <a:rPr lang="zh-CN" altLang="en-US" dirty="0"/>
              <a:t>）脚本运行环境设置 </a:t>
            </a:r>
          </a:p>
          <a:p>
            <a:pPr lvl="1" eaLnBrk="1" hangingPunct="1">
              <a:buFont typeface="Wingdings" pitchFamily="2" charset="2"/>
              <a:buNone/>
            </a:pPr>
            <a:r>
              <a:rPr lang="en-US" altLang="zh-CN" dirty="0"/>
              <a:t>     #!/bin/bash   </a:t>
            </a:r>
            <a:r>
              <a:rPr lang="zh-CN" altLang="en-US" dirty="0"/>
              <a:t>（</a:t>
            </a:r>
            <a:r>
              <a:rPr lang="zh-CN" altLang="en-US" dirty="0">
                <a:solidFill>
                  <a:srgbClr val="FF0000"/>
                </a:solidFill>
              </a:rPr>
              <a:t>首行且顶格</a:t>
            </a:r>
            <a:r>
              <a:rPr lang="zh-CN" altLang="en-US" dirty="0"/>
              <a:t>）</a:t>
            </a:r>
            <a:r>
              <a:rPr lang="en-US" altLang="zh-CN" dirty="0"/>
              <a:t> </a:t>
            </a:r>
          </a:p>
          <a:p>
            <a:pPr lvl="1" eaLnBrk="1" hangingPunct="1"/>
            <a:r>
              <a:rPr lang="en-US" altLang="zh-CN" dirty="0"/>
              <a:t>3</a:t>
            </a:r>
            <a:r>
              <a:rPr lang="zh-CN" altLang="en-US" dirty="0"/>
              <a:t>）注释行，以</a:t>
            </a:r>
            <a:r>
              <a:rPr lang="en-US" altLang="zh-CN" dirty="0"/>
              <a:t>#</a:t>
            </a:r>
            <a:r>
              <a:rPr lang="zh-CN" altLang="en-US" dirty="0"/>
              <a:t>开始 </a:t>
            </a:r>
          </a:p>
          <a:p>
            <a:pPr lvl="1" eaLnBrk="1" hangingPunct="1">
              <a:buFont typeface="Wingdings" pitchFamily="2" charset="2"/>
              <a:buNone/>
            </a:pPr>
            <a:r>
              <a:rPr lang="en-US" altLang="zh-CN" dirty="0"/>
              <a:t>     # </a:t>
            </a:r>
            <a:r>
              <a:rPr lang="zh-CN" altLang="en-US" dirty="0" smtClean="0"/>
              <a:t>指定循环次数</a:t>
            </a:r>
            <a:endParaRPr lang="zh-CN" altLang="en-US" dirty="0"/>
          </a:p>
          <a:p>
            <a:pPr eaLnBrk="1" hangingPunct="1"/>
            <a:r>
              <a:rPr lang="zh-CN" altLang="en-US" dirty="0"/>
              <a:t>设置脚本文件为可执行属性 </a:t>
            </a:r>
          </a:p>
        </p:txBody>
      </p:sp>
      <p:pic>
        <p:nvPicPr>
          <p:cNvPr id="93188" name="Picture 4"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3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318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3187">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318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318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318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93187">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9318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9318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pPr eaLnBrk="1" hangingPunct="1"/>
            <a:r>
              <a:rPr lang="zh-CN" altLang="en-US" dirty="0"/>
              <a:t>脚本程序的编写</a:t>
            </a:r>
          </a:p>
        </p:txBody>
      </p:sp>
      <p:sp>
        <p:nvSpPr>
          <p:cNvPr id="106499" name="Rectangle 3"/>
          <p:cNvSpPr>
            <a:spLocks noGrp="1" noChangeArrowheads="1"/>
          </p:cNvSpPr>
          <p:nvPr>
            <p:ph type="body" idx="1"/>
          </p:nvPr>
        </p:nvSpPr>
        <p:spPr/>
        <p:txBody>
          <a:bodyPr/>
          <a:lstStyle/>
          <a:p>
            <a:pPr eaLnBrk="1" hangingPunct="1"/>
            <a:r>
              <a:rPr lang="zh-CN" altLang="en-US" dirty="0"/>
              <a:t>支持的语法</a:t>
            </a:r>
            <a:endParaRPr lang="en-US" altLang="zh-CN" dirty="0"/>
          </a:p>
          <a:p>
            <a:pPr lvl="1" eaLnBrk="1" hangingPunct="1"/>
            <a:r>
              <a:rPr lang="zh-CN" altLang="en-US" dirty="0"/>
              <a:t>变量</a:t>
            </a:r>
            <a:endParaRPr lang="en-US" altLang="zh-CN" dirty="0"/>
          </a:p>
          <a:p>
            <a:pPr lvl="1" eaLnBrk="1" hangingPunct="1"/>
            <a:r>
              <a:rPr lang="zh-CN" altLang="en-US" dirty="0"/>
              <a:t>条件测试和判断语句</a:t>
            </a:r>
          </a:p>
          <a:p>
            <a:pPr lvl="1" eaLnBrk="1" hangingPunct="1"/>
            <a:r>
              <a:rPr lang="zh-CN" altLang="en-US" dirty="0"/>
              <a:t>循环</a:t>
            </a:r>
          </a:p>
          <a:p>
            <a:pPr lvl="1" eaLnBrk="1" hangingPunct="1"/>
            <a:r>
              <a:rPr lang="zh-CN" altLang="en-US" dirty="0"/>
              <a:t>函数</a:t>
            </a:r>
            <a:endParaRPr lang="en-US" altLang="zh-CN" dirty="0"/>
          </a:p>
          <a:p>
            <a:pPr lvl="1" eaLnBrk="1" hangingPunct="1"/>
            <a:r>
              <a:rPr lang="zh-CN" altLang="en-US" dirty="0"/>
              <a:t>调试方法</a:t>
            </a:r>
            <a:endParaRPr lang="en-US" altLang="zh-CN" dirty="0"/>
          </a:p>
          <a:p>
            <a:pPr lvl="1" eaLnBrk="1" hangingPunct="1"/>
            <a:endParaRPr lang="zh-CN" altLang="en-US" dirty="0"/>
          </a:p>
          <a:p>
            <a:pPr eaLnBrk="1" hangingPunct="1"/>
            <a:endParaRPr lang="zh-CN" altLang="en-US" dirty="0"/>
          </a:p>
        </p:txBody>
      </p:sp>
      <p:pic>
        <p:nvPicPr>
          <p:cNvPr id="98308" name="Picture 4" descr="1"/>
          <p:cNvPicPr>
            <a:picLocks noChangeAspect="1" noChangeArrowheads="1"/>
          </p:cNvPicPr>
          <p:nvPr/>
        </p:nvPicPr>
        <p:blipFill>
          <a:blip r:embed="rId2"/>
          <a:srcRect/>
          <a:stretch>
            <a:fillRect/>
          </a:stretch>
        </p:blipFill>
        <p:spPr bwMode="auto">
          <a:xfrm>
            <a:off x="9196388" y="5445125"/>
            <a:ext cx="739775" cy="836613"/>
          </a:xfrm>
          <a:prstGeom prst="rect">
            <a:avLst/>
          </a:prstGeom>
          <a:noFill/>
          <a:ln w="9525">
            <a:noFill/>
            <a:miter lim="800000"/>
            <a:headEnd/>
            <a:tailEnd/>
          </a:ln>
        </p:spPr>
      </p:pic>
      <p:pic>
        <p:nvPicPr>
          <p:cNvPr id="98309" name="Picture 5"/>
          <p:cNvPicPr>
            <a:picLocks noChangeAspect="1" noChangeArrowheads="1"/>
          </p:cNvPicPr>
          <p:nvPr/>
        </p:nvPicPr>
        <p:blipFill>
          <a:blip r:embed="rId3"/>
          <a:srcRect/>
          <a:stretch>
            <a:fillRect/>
          </a:stretch>
        </p:blipFill>
        <p:spPr bwMode="auto">
          <a:xfrm>
            <a:off x="4897438" y="714375"/>
            <a:ext cx="5043487" cy="4659313"/>
          </a:xfrm>
          <a:prstGeom prst="rect">
            <a:avLst/>
          </a:prstGeom>
          <a:noFill/>
          <a:ln w="9525">
            <a:noFill/>
            <a:miter lim="800000"/>
            <a:headEnd/>
            <a:tailEnd/>
          </a:ln>
        </p:spPr>
      </p:pic>
      <p:sp>
        <p:nvSpPr>
          <p:cNvPr id="2" name="TextBox 1"/>
          <p:cNvSpPr txBox="1"/>
          <p:nvPr/>
        </p:nvSpPr>
        <p:spPr>
          <a:xfrm>
            <a:off x="6696496" y="652626"/>
            <a:ext cx="2664296" cy="400110"/>
          </a:xfrm>
          <a:prstGeom prst="rect">
            <a:avLst/>
          </a:prstGeom>
          <a:noFill/>
        </p:spPr>
        <p:txBody>
          <a:bodyPr wrap="square" rtlCol="0">
            <a:spAutoFit/>
          </a:bodyPr>
          <a:lstStyle/>
          <a:p>
            <a:r>
              <a:rPr lang="zh-CN" altLang="en-US" dirty="0">
                <a:solidFill>
                  <a:srgbClr val="FF0000"/>
                </a:solidFill>
              </a:rPr>
              <a:t>统计文本文件的行数</a:t>
            </a:r>
          </a:p>
        </p:txBody>
      </p:sp>
    </p:spTree>
    <p:extLst>
      <p:ext uri="{BB962C8B-B14F-4D97-AF65-F5344CB8AC3E}">
        <p14:creationId xmlns:p14="http://schemas.microsoft.com/office/powerpoint/2010/main" val="39310145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脚本程序的编写</a:t>
            </a:r>
          </a:p>
        </p:txBody>
      </p:sp>
      <p:sp>
        <p:nvSpPr>
          <p:cNvPr id="3" name="内容占位符 2"/>
          <p:cNvSpPr>
            <a:spLocks noGrp="1"/>
          </p:cNvSpPr>
          <p:nvPr>
            <p:ph idx="1"/>
          </p:nvPr>
        </p:nvSpPr>
        <p:spPr/>
        <p:txBody>
          <a:bodyPr/>
          <a:lstStyle/>
          <a:p>
            <a:pPr eaLnBrk="1" hangingPunct="1">
              <a:lnSpc>
                <a:spcPct val="90000"/>
              </a:lnSpc>
            </a:pPr>
            <a:r>
              <a:rPr lang="zh-CN" altLang="en-US" sz="2400" dirty="0"/>
              <a:t>运行脚本文件的注意事项</a:t>
            </a:r>
            <a:endParaRPr lang="en-US" altLang="zh-CN" sz="2400" dirty="0"/>
          </a:p>
          <a:p>
            <a:pPr lvl="1" eaLnBrk="1" hangingPunct="1">
              <a:lnSpc>
                <a:spcPct val="90000"/>
              </a:lnSpc>
            </a:pPr>
            <a:r>
              <a:rPr lang="en-US" altLang="zh-CN" sz="2400" dirty="0"/>
              <a:t>1. </a:t>
            </a:r>
            <a:r>
              <a:rPr lang="zh-CN" altLang="en-US" sz="2400" dirty="0"/>
              <a:t>增加文件的执行权限</a:t>
            </a:r>
          </a:p>
          <a:p>
            <a:pPr lvl="2" eaLnBrk="1" hangingPunct="1">
              <a:lnSpc>
                <a:spcPct val="90000"/>
              </a:lnSpc>
              <a:buNone/>
            </a:pPr>
            <a:r>
              <a:rPr lang="en-US" altLang="zh-CN" dirty="0"/>
              <a:t>  </a:t>
            </a:r>
            <a:r>
              <a:rPr lang="en-US" altLang="zh-CN" dirty="0" err="1"/>
              <a:t>chmod</a:t>
            </a:r>
            <a:r>
              <a:rPr lang="en-US" altLang="zh-CN" dirty="0"/>
              <a:t> </a:t>
            </a:r>
            <a:r>
              <a:rPr lang="en-US" altLang="zh-CN" dirty="0" err="1"/>
              <a:t>u+x</a:t>
            </a:r>
            <a:r>
              <a:rPr lang="en-US" altLang="zh-CN" dirty="0"/>
              <a:t> </a:t>
            </a:r>
            <a:r>
              <a:rPr lang="en-US" altLang="zh-CN" dirty="0" err="1"/>
              <a:t>MyShell</a:t>
            </a:r>
            <a:endParaRPr lang="en-US" altLang="zh-CN" dirty="0"/>
          </a:p>
          <a:p>
            <a:pPr lvl="1" eaLnBrk="1" hangingPunct="1">
              <a:lnSpc>
                <a:spcPct val="90000"/>
              </a:lnSpc>
            </a:pPr>
            <a:r>
              <a:rPr lang="en-US" altLang="zh-CN" dirty="0">
                <a:latin typeface="宋体" pitchFamily="2" charset="-122"/>
              </a:rPr>
              <a:t>2.</a:t>
            </a:r>
            <a:r>
              <a:rPr lang="zh-CN" altLang="en-US" dirty="0">
                <a:latin typeface="宋体" pitchFamily="2" charset="-122"/>
              </a:rPr>
              <a:t>指定路径</a:t>
            </a:r>
            <a:r>
              <a:rPr lang="en-US" altLang="zh-CN" dirty="0">
                <a:latin typeface="宋体" pitchFamily="2" charset="-122"/>
              </a:rPr>
              <a:t>./</a:t>
            </a:r>
          </a:p>
          <a:p>
            <a:pPr lvl="1" eaLnBrk="1" hangingPunct="1">
              <a:lnSpc>
                <a:spcPct val="90000"/>
              </a:lnSpc>
              <a:buNone/>
            </a:pPr>
            <a:r>
              <a:rPr lang="en-US" altLang="zh-CN" dirty="0">
                <a:latin typeface="宋体" pitchFamily="2" charset="-122"/>
              </a:rPr>
              <a:t>    $./</a:t>
            </a:r>
            <a:r>
              <a:rPr lang="en-US" altLang="zh-CN" dirty="0" err="1"/>
              <a:t>MyShell</a:t>
            </a:r>
            <a:endParaRPr lang="en-US" altLang="zh-CN" dirty="0"/>
          </a:p>
          <a:p>
            <a:endParaRPr lang="zh-CN" altLang="en-US" dirty="0"/>
          </a:p>
        </p:txBody>
      </p:sp>
    </p:spTree>
    <p:extLst>
      <p:ext uri="{BB962C8B-B14F-4D97-AF65-F5344CB8AC3E}">
        <p14:creationId xmlns:p14="http://schemas.microsoft.com/office/powerpoint/2010/main" val="19509250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46050" y="-33338"/>
            <a:ext cx="9215438" cy="579438"/>
          </a:xfrm>
        </p:spPr>
        <p:txBody>
          <a:bodyPr/>
          <a:lstStyle/>
          <a:p>
            <a:pPr eaLnBrk="1" hangingPunct="1"/>
            <a:endParaRPr lang="en-US" altLang="zh-CN">
              <a:solidFill>
                <a:schemeClr val="tx1"/>
              </a:solidFill>
            </a:endParaRPr>
          </a:p>
        </p:txBody>
      </p:sp>
      <p:sp>
        <p:nvSpPr>
          <p:cNvPr id="13315" name="Rectangle 3"/>
          <p:cNvSpPr>
            <a:spLocks noGrp="1" noChangeArrowheads="1"/>
          </p:cNvSpPr>
          <p:nvPr>
            <p:ph type="body" idx="1"/>
          </p:nvPr>
        </p:nvSpPr>
        <p:spPr/>
        <p:txBody>
          <a:bodyPr/>
          <a:lstStyle/>
          <a:p>
            <a:pPr eaLnBrk="1" hangingPunct="1"/>
            <a:r>
              <a:rPr lang="zh-CN" altLang="en-US" dirty="0">
                <a:solidFill>
                  <a:schemeClr val="hlink"/>
                </a:solidFill>
              </a:rPr>
              <a:t>实模式</a:t>
            </a:r>
            <a:r>
              <a:rPr lang="zh-CN" altLang="en-US" dirty="0"/>
              <a:t>存取的</a:t>
            </a:r>
            <a:r>
              <a:rPr lang="en-US" altLang="zh-CN" dirty="0">
                <a:solidFill>
                  <a:schemeClr val="hlink"/>
                </a:solidFill>
              </a:rPr>
              <a:t>1M</a:t>
            </a:r>
            <a:r>
              <a:rPr lang="zh-CN" altLang="en-US" dirty="0">
                <a:solidFill>
                  <a:schemeClr val="hlink"/>
                </a:solidFill>
              </a:rPr>
              <a:t>空间</a:t>
            </a:r>
          </a:p>
          <a:p>
            <a:pPr lvl="1" eaLnBrk="1" hangingPunct="1"/>
            <a:r>
              <a:rPr lang="zh-CN" altLang="en-US" dirty="0"/>
              <a:t>前面</a:t>
            </a:r>
            <a:r>
              <a:rPr lang="en-US" altLang="zh-CN" dirty="0"/>
              <a:t>640K 【00000  --  9FFFF】 </a:t>
            </a:r>
            <a:r>
              <a:rPr lang="zh-CN" altLang="en-US" dirty="0"/>
              <a:t>：基本内存</a:t>
            </a:r>
            <a:endParaRPr lang="en-US" altLang="zh-CN" dirty="0"/>
          </a:p>
          <a:p>
            <a:pPr lvl="1" eaLnBrk="1" hangingPunct="1"/>
            <a:r>
              <a:rPr lang="zh-CN" altLang="en-US" dirty="0"/>
              <a:t>中间</a:t>
            </a:r>
            <a:r>
              <a:rPr lang="en-US" altLang="zh-CN" dirty="0"/>
              <a:t>128K 【A0000 --  BFFFF】 </a:t>
            </a:r>
            <a:r>
              <a:rPr lang="zh-CN" altLang="en-US" dirty="0"/>
              <a:t>：显卡显存</a:t>
            </a:r>
            <a:endParaRPr lang="en-US" altLang="zh-CN" dirty="0"/>
          </a:p>
          <a:p>
            <a:pPr lvl="1" eaLnBrk="1" hangingPunct="1"/>
            <a:r>
              <a:rPr lang="zh-CN" altLang="en-US" dirty="0"/>
              <a:t>末尾</a:t>
            </a:r>
            <a:r>
              <a:rPr lang="en-US" altLang="zh-CN" dirty="0"/>
              <a:t>256K 【C0000 --  FFFFF】 </a:t>
            </a:r>
            <a:r>
              <a:rPr lang="zh-CN" altLang="en-US" dirty="0"/>
              <a:t>： </a:t>
            </a:r>
            <a:r>
              <a:rPr lang="en-US" altLang="zh-CN" b="1" dirty="0">
                <a:solidFill>
                  <a:srgbClr val="FF0000"/>
                </a:solidFill>
              </a:rPr>
              <a:t>BIOS</a:t>
            </a:r>
          </a:p>
          <a:p>
            <a:pPr lvl="2" eaLnBrk="1" hangingPunct="1"/>
            <a:r>
              <a:rPr lang="en-US" altLang="zh-CN" dirty="0"/>
              <a:t>C0000 -- C7FFF</a:t>
            </a:r>
            <a:r>
              <a:rPr lang="zh-CN" altLang="en-US" dirty="0"/>
              <a:t>：显示卡</a:t>
            </a:r>
            <a:r>
              <a:rPr lang="en-US" altLang="zh-CN" dirty="0"/>
              <a:t>BIOS</a:t>
            </a:r>
          </a:p>
          <a:p>
            <a:pPr lvl="2" eaLnBrk="1" hangingPunct="1"/>
            <a:r>
              <a:rPr lang="en-US" altLang="zh-CN" dirty="0"/>
              <a:t>C8000 -- CBFFF</a:t>
            </a:r>
            <a:r>
              <a:rPr lang="zh-CN" altLang="en-US" dirty="0"/>
              <a:t>：</a:t>
            </a:r>
            <a:r>
              <a:rPr lang="en-US" altLang="zh-CN" dirty="0"/>
              <a:t>IDE</a:t>
            </a:r>
            <a:r>
              <a:rPr lang="zh-CN" altLang="en-US" dirty="0"/>
              <a:t>控制器</a:t>
            </a:r>
            <a:r>
              <a:rPr lang="en-US" altLang="zh-CN" dirty="0"/>
              <a:t>BIOS</a:t>
            </a:r>
          </a:p>
          <a:p>
            <a:pPr lvl="2" eaLnBrk="1" hangingPunct="1"/>
            <a:r>
              <a:rPr lang="en-US" altLang="zh-CN" dirty="0"/>
              <a:t>F0000 – FFFFF</a:t>
            </a:r>
            <a:r>
              <a:rPr lang="zh-CN" altLang="en-US" dirty="0"/>
              <a:t>：最后</a:t>
            </a:r>
            <a:r>
              <a:rPr lang="en-US" altLang="zh-CN" dirty="0"/>
              <a:t>64KB</a:t>
            </a:r>
            <a:r>
              <a:rPr lang="zh-CN" altLang="en-US" dirty="0"/>
              <a:t>，</a:t>
            </a:r>
            <a:r>
              <a:rPr lang="zh-CN" altLang="en-US" dirty="0">
                <a:solidFill>
                  <a:srgbClr val="FF0000"/>
                </a:solidFill>
              </a:rPr>
              <a:t>系统</a:t>
            </a:r>
            <a:r>
              <a:rPr lang="en-US" altLang="zh-CN" dirty="0">
                <a:solidFill>
                  <a:srgbClr val="FF0000"/>
                </a:solidFill>
              </a:rPr>
              <a:t>BIOS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31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31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pPr eaLnBrk="1" hangingPunct="1"/>
            <a:r>
              <a:rPr lang="zh-CN" altLang="en-US"/>
              <a:t>课后作业</a:t>
            </a:r>
            <a:r>
              <a:rPr lang="en-US" altLang="zh-CN"/>
              <a:t>2</a:t>
            </a:r>
          </a:p>
        </p:txBody>
      </p:sp>
      <p:sp>
        <p:nvSpPr>
          <p:cNvPr id="121859" name="Rectangle 3"/>
          <p:cNvSpPr>
            <a:spLocks noGrp="1" noChangeArrowheads="1"/>
          </p:cNvSpPr>
          <p:nvPr>
            <p:ph type="body" idx="1"/>
          </p:nvPr>
        </p:nvSpPr>
        <p:spPr/>
        <p:txBody>
          <a:bodyPr/>
          <a:lstStyle/>
          <a:p>
            <a:pPr eaLnBrk="1" hangingPunct="1"/>
            <a:r>
              <a:rPr lang="zh-CN" altLang="en-US" dirty="0"/>
              <a:t>在</a:t>
            </a:r>
            <a:r>
              <a:rPr lang="en-US" altLang="zh-CN" dirty="0"/>
              <a:t>Fedora/</a:t>
            </a:r>
            <a:r>
              <a:rPr lang="en-US" altLang="zh-CN" dirty="0" err="1"/>
              <a:t>Ubantu</a:t>
            </a:r>
            <a:r>
              <a:rPr lang="zh-CN" altLang="en-US" dirty="0"/>
              <a:t>中编写一个</a:t>
            </a:r>
            <a:r>
              <a:rPr lang="en-US" altLang="zh-CN" dirty="0"/>
              <a:t>shell</a:t>
            </a:r>
          </a:p>
          <a:p>
            <a:pPr lvl="1" eaLnBrk="1" hangingPunct="1"/>
            <a:r>
              <a:rPr lang="zh-CN" altLang="en-US" dirty="0"/>
              <a:t>功能从文件中读取每一行</a:t>
            </a:r>
            <a:r>
              <a:rPr lang="zh-CN" altLang="en-US" b="1" dirty="0">
                <a:solidFill>
                  <a:srgbClr val="FF0000"/>
                </a:solidFill>
              </a:rPr>
              <a:t>显示</a:t>
            </a:r>
            <a:r>
              <a:rPr lang="zh-CN" altLang="en-US" dirty="0"/>
              <a:t>并</a:t>
            </a:r>
            <a:r>
              <a:rPr lang="zh-CN" altLang="en-US" b="1" dirty="0">
                <a:solidFill>
                  <a:srgbClr val="FF0000"/>
                </a:solidFill>
              </a:rPr>
              <a:t>统计总行数</a:t>
            </a:r>
          </a:p>
          <a:p>
            <a:pPr lvl="2" eaLnBrk="1" hangingPunct="1"/>
            <a:r>
              <a:rPr lang="zh-CN" altLang="en-US" dirty="0"/>
              <a:t>在</a:t>
            </a:r>
            <a:r>
              <a:rPr lang="en-US" altLang="zh-CN" dirty="0"/>
              <a:t>shell</a:t>
            </a:r>
            <a:r>
              <a:rPr lang="zh-CN" altLang="en-US" dirty="0"/>
              <a:t>运行过程中指定文件</a:t>
            </a:r>
          </a:p>
          <a:p>
            <a:pPr lvl="1" eaLnBrk="1" hangingPunct="1"/>
            <a:r>
              <a:rPr lang="zh-CN" altLang="en-US" dirty="0"/>
              <a:t>提交源代码</a:t>
            </a:r>
            <a:r>
              <a:rPr lang="en-US" altLang="zh-CN" dirty="0"/>
              <a:t>+PPT</a:t>
            </a:r>
            <a:r>
              <a:rPr lang="zh-CN" altLang="en-US" dirty="0"/>
              <a:t>文件</a:t>
            </a:r>
          </a:p>
          <a:p>
            <a:pPr lvl="1" eaLnBrk="1" hangingPunct="1"/>
            <a:r>
              <a:rPr lang="zh-CN" altLang="en-US" dirty="0"/>
              <a:t>下周同一时间抽查若</a:t>
            </a:r>
            <a:r>
              <a:rPr lang="en-US" altLang="zh-CN" dirty="0"/>
              <a:t>2</a:t>
            </a:r>
            <a:r>
              <a:rPr lang="zh-CN" altLang="en-US" dirty="0"/>
              <a:t>名学生上台汇报（</a:t>
            </a:r>
            <a:r>
              <a:rPr lang="en-US" altLang="zh-CN" dirty="0"/>
              <a:t>8</a:t>
            </a:r>
            <a:r>
              <a:rPr lang="zh-CN" altLang="en-US" dirty="0"/>
              <a:t>分钟）。</a:t>
            </a:r>
          </a:p>
          <a:p>
            <a:pPr lvl="2" eaLnBrk="1" hangingPunct="1"/>
            <a:r>
              <a:rPr lang="zh-CN" altLang="en-US" dirty="0">
                <a:hlinkClick r:id="rId2"/>
              </a:rPr>
              <a:t>请提前将</a:t>
            </a:r>
            <a:r>
              <a:rPr lang="en-US" altLang="zh-CN" dirty="0">
                <a:hlinkClick r:id="rId2"/>
              </a:rPr>
              <a:t>PPT</a:t>
            </a:r>
            <a:r>
              <a:rPr lang="zh-CN" altLang="en-US" dirty="0">
                <a:hlinkClick r:id="rId2"/>
              </a:rPr>
              <a:t>压缩发到</a:t>
            </a:r>
            <a:r>
              <a:rPr lang="en-US" altLang="zh-CN" dirty="0">
                <a:hlinkClick r:id="rId2"/>
              </a:rPr>
              <a:t>OSCourse@163.com</a:t>
            </a:r>
            <a:endParaRPr lang="en-US" altLang="zh-CN" dirty="0"/>
          </a:p>
          <a:p>
            <a:pPr lvl="2" eaLnBrk="1" hangingPunct="1"/>
            <a:r>
              <a:rPr lang="en-US" altLang="zh-CN" dirty="0"/>
              <a:t>PPT</a:t>
            </a:r>
            <a:r>
              <a:rPr lang="zh-CN" altLang="en-US" dirty="0"/>
              <a:t>首页注明：作业题目，姓名，班级，日期</a:t>
            </a:r>
            <a:endParaRPr lang="en-US" altLang="zh-CN" dirty="0"/>
          </a:p>
          <a:p>
            <a:pPr lvl="2" eaLnBrk="1" hangingPunct="1"/>
            <a:r>
              <a:rPr lang="zh-CN" altLang="en-US" dirty="0"/>
              <a:t>老师课前临时从邮箱下载邮件，学生上台汇报</a:t>
            </a:r>
            <a:endParaRPr lang="en-US" altLang="zh-CN" dirty="0"/>
          </a:p>
          <a:p>
            <a:pPr lvl="2" eaLnBrk="1" hangingPunct="1"/>
            <a:r>
              <a:rPr lang="zh-CN" altLang="en-US" dirty="0">
                <a:solidFill>
                  <a:srgbClr val="0070C0"/>
                </a:solidFill>
              </a:rPr>
              <a:t>邮件主题</a:t>
            </a:r>
            <a:r>
              <a:rPr lang="zh-CN" altLang="en-US" dirty="0"/>
              <a:t>和</a:t>
            </a:r>
            <a:r>
              <a:rPr lang="zh-CN" altLang="en-US" dirty="0">
                <a:solidFill>
                  <a:srgbClr val="0070C0"/>
                </a:solidFill>
              </a:rPr>
              <a:t>附件名</a:t>
            </a:r>
            <a:r>
              <a:rPr lang="zh-CN" altLang="en-US" dirty="0"/>
              <a:t>都注明：</a:t>
            </a:r>
            <a:r>
              <a:rPr lang="zh-CN" altLang="en-US" dirty="0">
                <a:solidFill>
                  <a:srgbClr val="0070C0"/>
                </a:solidFill>
              </a:rPr>
              <a:t>姓名学号班级作业</a:t>
            </a:r>
            <a:r>
              <a:rPr lang="en-US" altLang="zh-CN" dirty="0">
                <a:solidFill>
                  <a:srgbClr val="0070C0"/>
                </a:solidFill>
              </a:rPr>
              <a:t>2</a:t>
            </a:r>
          </a:p>
          <a:p>
            <a:pPr lvl="2" eaLnBrk="1" hangingPunct="1"/>
            <a:r>
              <a:rPr lang="zh-CN" altLang="en-US" b="1" dirty="0">
                <a:solidFill>
                  <a:srgbClr val="FF0000"/>
                </a:solidFill>
              </a:rPr>
              <a:t>若愿主动汇报，请邮件主题注明：</a:t>
            </a:r>
            <a:r>
              <a:rPr lang="en-US" altLang="zh-CN" b="1" dirty="0">
                <a:solidFill>
                  <a:srgbClr val="FF0000"/>
                </a:solidFill>
              </a:rPr>
              <a:t>【</a:t>
            </a:r>
            <a:r>
              <a:rPr lang="zh-CN" altLang="en-US" b="1" dirty="0">
                <a:solidFill>
                  <a:srgbClr val="FF0000"/>
                </a:solidFill>
              </a:rPr>
              <a:t>申请汇报</a:t>
            </a:r>
            <a:r>
              <a:rPr lang="en-US" altLang="zh-CN" b="1" dirty="0">
                <a:solidFill>
                  <a:srgbClr val="FF0000"/>
                </a:solidFill>
              </a:rPr>
              <a:t>】</a:t>
            </a:r>
          </a:p>
          <a:p>
            <a:pPr lvl="2" eaLnBrk="1" hangingPunct="1"/>
            <a:r>
              <a:rPr lang="zh-CN" altLang="en-US" b="1" dirty="0">
                <a:solidFill>
                  <a:srgbClr val="FF0000"/>
                </a:solidFill>
              </a:rPr>
              <a:t>缺交按缺勤</a:t>
            </a:r>
            <a:r>
              <a:rPr lang="en-US" altLang="zh-CN" b="1" dirty="0">
                <a:solidFill>
                  <a:srgbClr val="FF0000"/>
                </a:solidFill>
              </a:rPr>
              <a:t>1</a:t>
            </a:r>
            <a:r>
              <a:rPr lang="zh-CN" altLang="en-US" b="1" dirty="0">
                <a:solidFill>
                  <a:srgbClr val="FF0000"/>
                </a:solidFill>
              </a:rPr>
              <a:t>次算。</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6" name="Line 2"/>
          <p:cNvSpPr>
            <a:spLocks noChangeShapeType="1"/>
          </p:cNvSpPr>
          <p:nvPr/>
        </p:nvSpPr>
        <p:spPr bwMode="auto">
          <a:xfrm>
            <a:off x="0" y="3562350"/>
            <a:ext cx="10080625" cy="0"/>
          </a:xfrm>
          <a:prstGeom prst="line">
            <a:avLst/>
          </a:prstGeom>
          <a:noFill/>
          <a:ln w="19050">
            <a:solidFill>
              <a:srgbClr val="666699"/>
            </a:solidFill>
            <a:round/>
            <a:headEnd/>
            <a:tailEnd/>
          </a:ln>
        </p:spPr>
        <p:txBody>
          <a:bodyPr/>
          <a:lstStyle/>
          <a:p>
            <a:endParaRPr lang="zh-CN" altLang="en-US"/>
          </a:p>
        </p:txBody>
      </p:sp>
      <p:grpSp>
        <p:nvGrpSpPr>
          <p:cNvPr id="2" name="Group 3"/>
          <p:cNvGrpSpPr>
            <a:grpSpLocks/>
          </p:cNvGrpSpPr>
          <p:nvPr/>
        </p:nvGrpSpPr>
        <p:grpSpPr bwMode="auto">
          <a:xfrm>
            <a:off x="0" y="2636838"/>
            <a:ext cx="10080625" cy="909637"/>
            <a:chOff x="0" y="1661"/>
            <a:chExt cx="6350" cy="573"/>
          </a:xfrm>
        </p:grpSpPr>
        <p:sp>
          <p:nvSpPr>
            <p:cNvPr id="124017" name="Rectangle 4"/>
            <p:cNvSpPr>
              <a:spLocks noChangeArrowheads="1"/>
            </p:cNvSpPr>
            <p:nvPr/>
          </p:nvSpPr>
          <p:spPr bwMode="auto">
            <a:xfrm>
              <a:off x="0" y="1661"/>
              <a:ext cx="6349" cy="573"/>
            </a:xfrm>
            <a:prstGeom prst="rect">
              <a:avLst/>
            </a:prstGeom>
            <a:solidFill>
              <a:srgbClr val="3A8CE7"/>
            </a:solidFill>
            <a:ln w="9525">
              <a:noFill/>
              <a:miter lim="800000"/>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18" name="Line 5"/>
            <p:cNvSpPr>
              <a:spLocks noChangeShapeType="1"/>
            </p:cNvSpPr>
            <p:nvPr/>
          </p:nvSpPr>
          <p:spPr bwMode="auto">
            <a:xfrm>
              <a:off x="0" y="1766"/>
              <a:ext cx="6350" cy="0"/>
            </a:xfrm>
            <a:prstGeom prst="line">
              <a:avLst/>
            </a:prstGeom>
            <a:noFill/>
            <a:ln w="19050">
              <a:solidFill>
                <a:srgbClr val="FFFFFF"/>
              </a:solidFill>
              <a:round/>
              <a:headEnd/>
              <a:tailEnd/>
            </a:ln>
          </p:spPr>
          <p:txBody>
            <a:bodyPr/>
            <a:lstStyle/>
            <a:p>
              <a:endParaRPr lang="zh-CN" altLang="en-US"/>
            </a:p>
          </p:txBody>
        </p:sp>
      </p:grpSp>
      <p:grpSp>
        <p:nvGrpSpPr>
          <p:cNvPr id="3" name="Group 6"/>
          <p:cNvGrpSpPr>
            <a:grpSpLocks/>
          </p:cNvGrpSpPr>
          <p:nvPr/>
        </p:nvGrpSpPr>
        <p:grpSpPr bwMode="auto">
          <a:xfrm>
            <a:off x="71438" y="80963"/>
            <a:ext cx="2228850" cy="6680200"/>
            <a:chOff x="45" y="51"/>
            <a:chExt cx="1404" cy="4208"/>
          </a:xfrm>
        </p:grpSpPr>
        <p:sp>
          <p:nvSpPr>
            <p:cNvPr id="123910" name="Oval 7"/>
            <p:cNvSpPr>
              <a:spLocks noChangeArrowheads="1"/>
            </p:cNvSpPr>
            <p:nvPr/>
          </p:nvSpPr>
          <p:spPr bwMode="auto">
            <a:xfrm>
              <a:off x="635" y="225"/>
              <a:ext cx="225" cy="224"/>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11" name="Oval 8"/>
            <p:cNvSpPr>
              <a:spLocks noChangeArrowheads="1"/>
            </p:cNvSpPr>
            <p:nvPr/>
          </p:nvSpPr>
          <p:spPr bwMode="auto">
            <a:xfrm>
              <a:off x="340" y="225"/>
              <a:ext cx="225" cy="224"/>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12" name="Oval 9"/>
            <p:cNvSpPr>
              <a:spLocks noChangeArrowheads="1"/>
            </p:cNvSpPr>
            <p:nvPr/>
          </p:nvSpPr>
          <p:spPr bwMode="auto">
            <a:xfrm>
              <a:off x="45" y="225"/>
              <a:ext cx="224" cy="224"/>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13" name="Oval 10"/>
            <p:cNvSpPr>
              <a:spLocks noChangeArrowheads="1"/>
            </p:cNvSpPr>
            <p:nvPr/>
          </p:nvSpPr>
          <p:spPr bwMode="auto">
            <a:xfrm>
              <a:off x="1225" y="225"/>
              <a:ext cx="224" cy="224"/>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14" name="Oval 11"/>
            <p:cNvSpPr>
              <a:spLocks noChangeArrowheads="1"/>
            </p:cNvSpPr>
            <p:nvPr/>
          </p:nvSpPr>
          <p:spPr bwMode="auto">
            <a:xfrm>
              <a:off x="930" y="225"/>
              <a:ext cx="224" cy="224"/>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15" name="Oval 12"/>
            <p:cNvSpPr>
              <a:spLocks noChangeArrowheads="1"/>
            </p:cNvSpPr>
            <p:nvPr/>
          </p:nvSpPr>
          <p:spPr bwMode="auto">
            <a:xfrm>
              <a:off x="691" y="52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16" name="Oval 13"/>
            <p:cNvSpPr>
              <a:spLocks noChangeArrowheads="1"/>
            </p:cNvSpPr>
            <p:nvPr/>
          </p:nvSpPr>
          <p:spPr bwMode="auto">
            <a:xfrm>
              <a:off x="396" y="524"/>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17" name="Oval 14"/>
            <p:cNvSpPr>
              <a:spLocks noChangeArrowheads="1"/>
            </p:cNvSpPr>
            <p:nvPr/>
          </p:nvSpPr>
          <p:spPr bwMode="auto">
            <a:xfrm>
              <a:off x="101" y="52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18" name="Oval 15"/>
            <p:cNvSpPr>
              <a:spLocks noChangeArrowheads="1"/>
            </p:cNvSpPr>
            <p:nvPr/>
          </p:nvSpPr>
          <p:spPr bwMode="auto">
            <a:xfrm>
              <a:off x="1281" y="52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19" name="Oval 16"/>
            <p:cNvSpPr>
              <a:spLocks noChangeArrowheads="1"/>
            </p:cNvSpPr>
            <p:nvPr/>
          </p:nvSpPr>
          <p:spPr bwMode="auto">
            <a:xfrm>
              <a:off x="986" y="52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20" name="Oval 17"/>
            <p:cNvSpPr>
              <a:spLocks noChangeArrowheads="1"/>
            </p:cNvSpPr>
            <p:nvPr/>
          </p:nvSpPr>
          <p:spPr bwMode="auto">
            <a:xfrm>
              <a:off x="672" y="73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21" name="Oval 18"/>
            <p:cNvSpPr>
              <a:spLocks noChangeArrowheads="1"/>
            </p:cNvSpPr>
            <p:nvPr/>
          </p:nvSpPr>
          <p:spPr bwMode="auto">
            <a:xfrm>
              <a:off x="377" y="73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22" name="Oval 19"/>
            <p:cNvSpPr>
              <a:spLocks noChangeArrowheads="1"/>
            </p:cNvSpPr>
            <p:nvPr/>
          </p:nvSpPr>
          <p:spPr bwMode="auto">
            <a:xfrm>
              <a:off x="82" y="735"/>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23" name="Oval 20"/>
            <p:cNvSpPr>
              <a:spLocks noChangeArrowheads="1"/>
            </p:cNvSpPr>
            <p:nvPr/>
          </p:nvSpPr>
          <p:spPr bwMode="auto">
            <a:xfrm>
              <a:off x="1262" y="735"/>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24" name="Oval 21"/>
            <p:cNvSpPr>
              <a:spLocks noChangeArrowheads="1"/>
            </p:cNvSpPr>
            <p:nvPr/>
          </p:nvSpPr>
          <p:spPr bwMode="auto">
            <a:xfrm>
              <a:off x="967" y="73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25" name="Oval 22"/>
            <p:cNvSpPr>
              <a:spLocks noChangeArrowheads="1"/>
            </p:cNvSpPr>
            <p:nvPr/>
          </p:nvSpPr>
          <p:spPr bwMode="auto">
            <a:xfrm>
              <a:off x="635" y="1164"/>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26" name="Oval 23"/>
            <p:cNvSpPr>
              <a:spLocks noChangeArrowheads="1"/>
            </p:cNvSpPr>
            <p:nvPr/>
          </p:nvSpPr>
          <p:spPr bwMode="auto">
            <a:xfrm>
              <a:off x="340" y="1164"/>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27" name="Oval 24"/>
            <p:cNvSpPr>
              <a:spLocks noChangeArrowheads="1"/>
            </p:cNvSpPr>
            <p:nvPr/>
          </p:nvSpPr>
          <p:spPr bwMode="auto">
            <a:xfrm>
              <a:off x="45" y="1164"/>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28" name="Oval 25"/>
            <p:cNvSpPr>
              <a:spLocks noChangeArrowheads="1"/>
            </p:cNvSpPr>
            <p:nvPr/>
          </p:nvSpPr>
          <p:spPr bwMode="auto">
            <a:xfrm>
              <a:off x="1225" y="1164"/>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29" name="Oval 26"/>
            <p:cNvSpPr>
              <a:spLocks noChangeArrowheads="1"/>
            </p:cNvSpPr>
            <p:nvPr/>
          </p:nvSpPr>
          <p:spPr bwMode="auto">
            <a:xfrm>
              <a:off x="930" y="1164"/>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30" name="Oval 27"/>
            <p:cNvSpPr>
              <a:spLocks noChangeArrowheads="1"/>
            </p:cNvSpPr>
            <p:nvPr/>
          </p:nvSpPr>
          <p:spPr bwMode="auto">
            <a:xfrm>
              <a:off x="691" y="98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31" name="Oval 28"/>
            <p:cNvSpPr>
              <a:spLocks noChangeArrowheads="1"/>
            </p:cNvSpPr>
            <p:nvPr/>
          </p:nvSpPr>
          <p:spPr bwMode="auto">
            <a:xfrm>
              <a:off x="396" y="981"/>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32" name="Oval 29"/>
            <p:cNvSpPr>
              <a:spLocks noChangeArrowheads="1"/>
            </p:cNvSpPr>
            <p:nvPr/>
          </p:nvSpPr>
          <p:spPr bwMode="auto">
            <a:xfrm>
              <a:off x="101" y="98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33" name="Oval 30"/>
            <p:cNvSpPr>
              <a:spLocks noChangeArrowheads="1"/>
            </p:cNvSpPr>
            <p:nvPr/>
          </p:nvSpPr>
          <p:spPr bwMode="auto">
            <a:xfrm>
              <a:off x="1281" y="98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34" name="Oval 31"/>
            <p:cNvSpPr>
              <a:spLocks noChangeArrowheads="1"/>
            </p:cNvSpPr>
            <p:nvPr/>
          </p:nvSpPr>
          <p:spPr bwMode="auto">
            <a:xfrm>
              <a:off x="986" y="98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35" name="Oval 32"/>
            <p:cNvSpPr>
              <a:spLocks noChangeArrowheads="1"/>
            </p:cNvSpPr>
            <p:nvPr/>
          </p:nvSpPr>
          <p:spPr bwMode="auto">
            <a:xfrm>
              <a:off x="691" y="1480"/>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36" name="Oval 33"/>
            <p:cNvSpPr>
              <a:spLocks noChangeArrowheads="1"/>
            </p:cNvSpPr>
            <p:nvPr/>
          </p:nvSpPr>
          <p:spPr bwMode="auto">
            <a:xfrm>
              <a:off x="396" y="1480"/>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37" name="Oval 34"/>
            <p:cNvSpPr>
              <a:spLocks noChangeArrowheads="1"/>
            </p:cNvSpPr>
            <p:nvPr/>
          </p:nvSpPr>
          <p:spPr bwMode="auto">
            <a:xfrm>
              <a:off x="101" y="1480"/>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38" name="Oval 35"/>
            <p:cNvSpPr>
              <a:spLocks noChangeArrowheads="1"/>
            </p:cNvSpPr>
            <p:nvPr/>
          </p:nvSpPr>
          <p:spPr bwMode="auto">
            <a:xfrm>
              <a:off x="1281" y="1480"/>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39" name="Oval 36"/>
            <p:cNvSpPr>
              <a:spLocks noChangeArrowheads="1"/>
            </p:cNvSpPr>
            <p:nvPr/>
          </p:nvSpPr>
          <p:spPr bwMode="auto">
            <a:xfrm>
              <a:off x="986" y="1480"/>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40" name="Oval 37"/>
            <p:cNvSpPr>
              <a:spLocks noChangeArrowheads="1"/>
            </p:cNvSpPr>
            <p:nvPr/>
          </p:nvSpPr>
          <p:spPr bwMode="auto">
            <a:xfrm>
              <a:off x="672" y="1691"/>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41" name="Oval 38"/>
            <p:cNvSpPr>
              <a:spLocks noChangeArrowheads="1"/>
            </p:cNvSpPr>
            <p:nvPr/>
          </p:nvSpPr>
          <p:spPr bwMode="auto">
            <a:xfrm>
              <a:off x="377" y="1691"/>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42" name="Oval 39"/>
            <p:cNvSpPr>
              <a:spLocks noChangeArrowheads="1"/>
            </p:cNvSpPr>
            <p:nvPr/>
          </p:nvSpPr>
          <p:spPr bwMode="auto">
            <a:xfrm>
              <a:off x="82" y="1691"/>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43" name="Oval 40"/>
            <p:cNvSpPr>
              <a:spLocks noChangeArrowheads="1"/>
            </p:cNvSpPr>
            <p:nvPr/>
          </p:nvSpPr>
          <p:spPr bwMode="auto">
            <a:xfrm>
              <a:off x="1262" y="1691"/>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44" name="Oval 41"/>
            <p:cNvSpPr>
              <a:spLocks noChangeArrowheads="1"/>
            </p:cNvSpPr>
            <p:nvPr/>
          </p:nvSpPr>
          <p:spPr bwMode="auto">
            <a:xfrm>
              <a:off x="967" y="1691"/>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45" name="Oval 42"/>
            <p:cNvSpPr>
              <a:spLocks noChangeArrowheads="1"/>
            </p:cNvSpPr>
            <p:nvPr/>
          </p:nvSpPr>
          <p:spPr bwMode="auto">
            <a:xfrm>
              <a:off x="691" y="1937"/>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46" name="Oval 43"/>
            <p:cNvSpPr>
              <a:spLocks noChangeArrowheads="1"/>
            </p:cNvSpPr>
            <p:nvPr/>
          </p:nvSpPr>
          <p:spPr bwMode="auto">
            <a:xfrm>
              <a:off x="396" y="1937"/>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47" name="Oval 44"/>
            <p:cNvSpPr>
              <a:spLocks noChangeArrowheads="1"/>
            </p:cNvSpPr>
            <p:nvPr/>
          </p:nvSpPr>
          <p:spPr bwMode="auto">
            <a:xfrm>
              <a:off x="101" y="1937"/>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48" name="Oval 45"/>
            <p:cNvSpPr>
              <a:spLocks noChangeArrowheads="1"/>
            </p:cNvSpPr>
            <p:nvPr/>
          </p:nvSpPr>
          <p:spPr bwMode="auto">
            <a:xfrm>
              <a:off x="1281" y="1937"/>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49" name="Oval 46"/>
            <p:cNvSpPr>
              <a:spLocks noChangeArrowheads="1"/>
            </p:cNvSpPr>
            <p:nvPr/>
          </p:nvSpPr>
          <p:spPr bwMode="auto">
            <a:xfrm>
              <a:off x="986" y="1937"/>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50" name="Oval 47"/>
            <p:cNvSpPr>
              <a:spLocks noChangeArrowheads="1"/>
            </p:cNvSpPr>
            <p:nvPr/>
          </p:nvSpPr>
          <p:spPr bwMode="auto">
            <a:xfrm>
              <a:off x="691" y="5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51" name="Oval 48"/>
            <p:cNvSpPr>
              <a:spLocks noChangeArrowheads="1"/>
            </p:cNvSpPr>
            <p:nvPr/>
          </p:nvSpPr>
          <p:spPr bwMode="auto">
            <a:xfrm>
              <a:off x="396" y="51"/>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52" name="Oval 49"/>
            <p:cNvSpPr>
              <a:spLocks noChangeArrowheads="1"/>
            </p:cNvSpPr>
            <p:nvPr/>
          </p:nvSpPr>
          <p:spPr bwMode="auto">
            <a:xfrm>
              <a:off x="101" y="5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53" name="Oval 50"/>
            <p:cNvSpPr>
              <a:spLocks noChangeArrowheads="1"/>
            </p:cNvSpPr>
            <p:nvPr/>
          </p:nvSpPr>
          <p:spPr bwMode="auto">
            <a:xfrm>
              <a:off x="1281" y="5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54" name="Oval 51"/>
            <p:cNvSpPr>
              <a:spLocks noChangeArrowheads="1"/>
            </p:cNvSpPr>
            <p:nvPr/>
          </p:nvSpPr>
          <p:spPr bwMode="auto">
            <a:xfrm>
              <a:off x="986" y="5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55" name="Oval 52"/>
            <p:cNvSpPr>
              <a:spLocks noChangeArrowheads="1"/>
            </p:cNvSpPr>
            <p:nvPr/>
          </p:nvSpPr>
          <p:spPr bwMode="auto">
            <a:xfrm>
              <a:off x="635" y="2160"/>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56" name="Oval 53"/>
            <p:cNvSpPr>
              <a:spLocks noChangeArrowheads="1"/>
            </p:cNvSpPr>
            <p:nvPr/>
          </p:nvSpPr>
          <p:spPr bwMode="auto">
            <a:xfrm>
              <a:off x="340" y="2160"/>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57" name="Oval 54"/>
            <p:cNvSpPr>
              <a:spLocks noChangeArrowheads="1"/>
            </p:cNvSpPr>
            <p:nvPr/>
          </p:nvSpPr>
          <p:spPr bwMode="auto">
            <a:xfrm>
              <a:off x="45" y="2160"/>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58" name="Oval 55"/>
            <p:cNvSpPr>
              <a:spLocks noChangeArrowheads="1"/>
            </p:cNvSpPr>
            <p:nvPr/>
          </p:nvSpPr>
          <p:spPr bwMode="auto">
            <a:xfrm>
              <a:off x="1225" y="2160"/>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59" name="Oval 56"/>
            <p:cNvSpPr>
              <a:spLocks noChangeArrowheads="1"/>
            </p:cNvSpPr>
            <p:nvPr/>
          </p:nvSpPr>
          <p:spPr bwMode="auto">
            <a:xfrm>
              <a:off x="930" y="2160"/>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60" name="Oval 57"/>
            <p:cNvSpPr>
              <a:spLocks noChangeArrowheads="1"/>
            </p:cNvSpPr>
            <p:nvPr/>
          </p:nvSpPr>
          <p:spPr bwMode="auto">
            <a:xfrm>
              <a:off x="691" y="2476"/>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61" name="Oval 58"/>
            <p:cNvSpPr>
              <a:spLocks noChangeArrowheads="1"/>
            </p:cNvSpPr>
            <p:nvPr/>
          </p:nvSpPr>
          <p:spPr bwMode="auto">
            <a:xfrm>
              <a:off x="396" y="2476"/>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62" name="Oval 59"/>
            <p:cNvSpPr>
              <a:spLocks noChangeArrowheads="1"/>
            </p:cNvSpPr>
            <p:nvPr/>
          </p:nvSpPr>
          <p:spPr bwMode="auto">
            <a:xfrm>
              <a:off x="101" y="2476"/>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63" name="Oval 60"/>
            <p:cNvSpPr>
              <a:spLocks noChangeArrowheads="1"/>
            </p:cNvSpPr>
            <p:nvPr/>
          </p:nvSpPr>
          <p:spPr bwMode="auto">
            <a:xfrm>
              <a:off x="1281" y="2476"/>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64" name="Oval 61"/>
            <p:cNvSpPr>
              <a:spLocks noChangeArrowheads="1"/>
            </p:cNvSpPr>
            <p:nvPr/>
          </p:nvSpPr>
          <p:spPr bwMode="auto">
            <a:xfrm>
              <a:off x="986" y="2476"/>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65" name="Oval 62"/>
            <p:cNvSpPr>
              <a:spLocks noChangeArrowheads="1"/>
            </p:cNvSpPr>
            <p:nvPr/>
          </p:nvSpPr>
          <p:spPr bwMode="auto">
            <a:xfrm>
              <a:off x="672" y="2687"/>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66" name="Oval 63"/>
            <p:cNvSpPr>
              <a:spLocks noChangeArrowheads="1"/>
            </p:cNvSpPr>
            <p:nvPr/>
          </p:nvSpPr>
          <p:spPr bwMode="auto">
            <a:xfrm>
              <a:off x="377" y="2687"/>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67" name="Oval 64"/>
            <p:cNvSpPr>
              <a:spLocks noChangeArrowheads="1"/>
            </p:cNvSpPr>
            <p:nvPr/>
          </p:nvSpPr>
          <p:spPr bwMode="auto">
            <a:xfrm>
              <a:off x="82" y="2687"/>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68" name="Oval 65"/>
            <p:cNvSpPr>
              <a:spLocks noChangeArrowheads="1"/>
            </p:cNvSpPr>
            <p:nvPr/>
          </p:nvSpPr>
          <p:spPr bwMode="auto">
            <a:xfrm>
              <a:off x="1262" y="2687"/>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69" name="Oval 66"/>
            <p:cNvSpPr>
              <a:spLocks noChangeArrowheads="1"/>
            </p:cNvSpPr>
            <p:nvPr/>
          </p:nvSpPr>
          <p:spPr bwMode="auto">
            <a:xfrm>
              <a:off x="967" y="2687"/>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70" name="Oval 67"/>
            <p:cNvSpPr>
              <a:spLocks noChangeArrowheads="1"/>
            </p:cNvSpPr>
            <p:nvPr/>
          </p:nvSpPr>
          <p:spPr bwMode="auto">
            <a:xfrm>
              <a:off x="691" y="2933"/>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71" name="Oval 68"/>
            <p:cNvSpPr>
              <a:spLocks noChangeArrowheads="1"/>
            </p:cNvSpPr>
            <p:nvPr/>
          </p:nvSpPr>
          <p:spPr bwMode="auto">
            <a:xfrm>
              <a:off x="396" y="2933"/>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72" name="Oval 69"/>
            <p:cNvSpPr>
              <a:spLocks noChangeArrowheads="1"/>
            </p:cNvSpPr>
            <p:nvPr/>
          </p:nvSpPr>
          <p:spPr bwMode="auto">
            <a:xfrm>
              <a:off x="101" y="2933"/>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73" name="Oval 70"/>
            <p:cNvSpPr>
              <a:spLocks noChangeArrowheads="1"/>
            </p:cNvSpPr>
            <p:nvPr/>
          </p:nvSpPr>
          <p:spPr bwMode="auto">
            <a:xfrm>
              <a:off x="1281" y="2933"/>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74" name="Oval 71"/>
            <p:cNvSpPr>
              <a:spLocks noChangeArrowheads="1"/>
            </p:cNvSpPr>
            <p:nvPr/>
          </p:nvSpPr>
          <p:spPr bwMode="auto">
            <a:xfrm>
              <a:off x="986" y="2933"/>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75" name="Oval 72"/>
            <p:cNvSpPr>
              <a:spLocks noChangeArrowheads="1"/>
            </p:cNvSpPr>
            <p:nvPr/>
          </p:nvSpPr>
          <p:spPr bwMode="auto">
            <a:xfrm>
              <a:off x="635" y="3158"/>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76" name="Oval 73"/>
            <p:cNvSpPr>
              <a:spLocks noChangeArrowheads="1"/>
            </p:cNvSpPr>
            <p:nvPr/>
          </p:nvSpPr>
          <p:spPr bwMode="auto">
            <a:xfrm>
              <a:off x="340" y="3158"/>
              <a:ext cx="225"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77" name="Oval 74"/>
            <p:cNvSpPr>
              <a:spLocks noChangeArrowheads="1"/>
            </p:cNvSpPr>
            <p:nvPr/>
          </p:nvSpPr>
          <p:spPr bwMode="auto">
            <a:xfrm>
              <a:off x="45" y="3158"/>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78" name="Oval 75"/>
            <p:cNvSpPr>
              <a:spLocks noChangeArrowheads="1"/>
            </p:cNvSpPr>
            <p:nvPr/>
          </p:nvSpPr>
          <p:spPr bwMode="auto">
            <a:xfrm>
              <a:off x="1225" y="3158"/>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79" name="Oval 76"/>
            <p:cNvSpPr>
              <a:spLocks noChangeArrowheads="1"/>
            </p:cNvSpPr>
            <p:nvPr/>
          </p:nvSpPr>
          <p:spPr bwMode="auto">
            <a:xfrm>
              <a:off x="930" y="3158"/>
              <a:ext cx="224" cy="225"/>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80" name="Oval 77"/>
            <p:cNvSpPr>
              <a:spLocks noChangeArrowheads="1"/>
            </p:cNvSpPr>
            <p:nvPr/>
          </p:nvSpPr>
          <p:spPr bwMode="auto">
            <a:xfrm>
              <a:off x="691" y="347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81" name="Oval 78"/>
            <p:cNvSpPr>
              <a:spLocks noChangeArrowheads="1"/>
            </p:cNvSpPr>
            <p:nvPr/>
          </p:nvSpPr>
          <p:spPr bwMode="auto">
            <a:xfrm>
              <a:off x="396" y="3474"/>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82" name="Oval 79"/>
            <p:cNvSpPr>
              <a:spLocks noChangeArrowheads="1"/>
            </p:cNvSpPr>
            <p:nvPr/>
          </p:nvSpPr>
          <p:spPr bwMode="auto">
            <a:xfrm>
              <a:off x="101" y="347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83" name="Oval 80"/>
            <p:cNvSpPr>
              <a:spLocks noChangeArrowheads="1"/>
            </p:cNvSpPr>
            <p:nvPr/>
          </p:nvSpPr>
          <p:spPr bwMode="auto">
            <a:xfrm>
              <a:off x="1281" y="347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84" name="Oval 81"/>
            <p:cNvSpPr>
              <a:spLocks noChangeArrowheads="1"/>
            </p:cNvSpPr>
            <p:nvPr/>
          </p:nvSpPr>
          <p:spPr bwMode="auto">
            <a:xfrm>
              <a:off x="986" y="3474"/>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85" name="Oval 82"/>
            <p:cNvSpPr>
              <a:spLocks noChangeArrowheads="1"/>
            </p:cNvSpPr>
            <p:nvPr/>
          </p:nvSpPr>
          <p:spPr bwMode="auto">
            <a:xfrm>
              <a:off x="672" y="368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86" name="Oval 83"/>
            <p:cNvSpPr>
              <a:spLocks noChangeArrowheads="1"/>
            </p:cNvSpPr>
            <p:nvPr/>
          </p:nvSpPr>
          <p:spPr bwMode="auto">
            <a:xfrm>
              <a:off x="377" y="368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87" name="Oval 84"/>
            <p:cNvSpPr>
              <a:spLocks noChangeArrowheads="1"/>
            </p:cNvSpPr>
            <p:nvPr/>
          </p:nvSpPr>
          <p:spPr bwMode="auto">
            <a:xfrm>
              <a:off x="82" y="3685"/>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88" name="Oval 85"/>
            <p:cNvSpPr>
              <a:spLocks noChangeArrowheads="1"/>
            </p:cNvSpPr>
            <p:nvPr/>
          </p:nvSpPr>
          <p:spPr bwMode="auto">
            <a:xfrm>
              <a:off x="1262" y="3685"/>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89" name="Oval 86"/>
            <p:cNvSpPr>
              <a:spLocks noChangeArrowheads="1"/>
            </p:cNvSpPr>
            <p:nvPr/>
          </p:nvSpPr>
          <p:spPr bwMode="auto">
            <a:xfrm>
              <a:off x="967" y="3685"/>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90" name="Oval 87"/>
            <p:cNvSpPr>
              <a:spLocks noChangeArrowheads="1"/>
            </p:cNvSpPr>
            <p:nvPr/>
          </p:nvSpPr>
          <p:spPr bwMode="auto">
            <a:xfrm>
              <a:off x="691" y="393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91" name="Oval 88"/>
            <p:cNvSpPr>
              <a:spLocks noChangeArrowheads="1"/>
            </p:cNvSpPr>
            <p:nvPr/>
          </p:nvSpPr>
          <p:spPr bwMode="auto">
            <a:xfrm>
              <a:off x="396" y="3931"/>
              <a:ext cx="113"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92" name="Oval 89"/>
            <p:cNvSpPr>
              <a:spLocks noChangeArrowheads="1"/>
            </p:cNvSpPr>
            <p:nvPr/>
          </p:nvSpPr>
          <p:spPr bwMode="auto">
            <a:xfrm>
              <a:off x="101" y="393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93" name="Oval 90"/>
            <p:cNvSpPr>
              <a:spLocks noChangeArrowheads="1"/>
            </p:cNvSpPr>
            <p:nvPr/>
          </p:nvSpPr>
          <p:spPr bwMode="auto">
            <a:xfrm>
              <a:off x="1281" y="393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94" name="Oval 91"/>
            <p:cNvSpPr>
              <a:spLocks noChangeArrowheads="1"/>
            </p:cNvSpPr>
            <p:nvPr/>
          </p:nvSpPr>
          <p:spPr bwMode="auto">
            <a:xfrm>
              <a:off x="986" y="3931"/>
              <a:ext cx="112" cy="113"/>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95" name="Oval 92"/>
            <p:cNvSpPr>
              <a:spLocks noChangeArrowheads="1"/>
            </p:cNvSpPr>
            <p:nvPr/>
          </p:nvSpPr>
          <p:spPr bwMode="auto">
            <a:xfrm>
              <a:off x="672" y="4110"/>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96" name="Oval 93"/>
            <p:cNvSpPr>
              <a:spLocks noChangeArrowheads="1"/>
            </p:cNvSpPr>
            <p:nvPr/>
          </p:nvSpPr>
          <p:spPr bwMode="auto">
            <a:xfrm>
              <a:off x="377" y="4110"/>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97" name="Oval 94"/>
            <p:cNvSpPr>
              <a:spLocks noChangeArrowheads="1"/>
            </p:cNvSpPr>
            <p:nvPr/>
          </p:nvSpPr>
          <p:spPr bwMode="auto">
            <a:xfrm>
              <a:off x="82" y="4110"/>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98" name="Oval 95"/>
            <p:cNvSpPr>
              <a:spLocks noChangeArrowheads="1"/>
            </p:cNvSpPr>
            <p:nvPr/>
          </p:nvSpPr>
          <p:spPr bwMode="auto">
            <a:xfrm>
              <a:off x="1262" y="4110"/>
              <a:ext cx="149"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3999" name="Oval 96"/>
            <p:cNvSpPr>
              <a:spLocks noChangeArrowheads="1"/>
            </p:cNvSpPr>
            <p:nvPr/>
          </p:nvSpPr>
          <p:spPr bwMode="auto">
            <a:xfrm>
              <a:off x="967" y="4110"/>
              <a:ext cx="150" cy="149"/>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00" name="Oval 97"/>
            <p:cNvSpPr>
              <a:spLocks noChangeArrowheads="1"/>
            </p:cNvSpPr>
            <p:nvPr/>
          </p:nvSpPr>
          <p:spPr bwMode="auto">
            <a:xfrm>
              <a:off x="1299" y="1682"/>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01" name="Oval 98"/>
            <p:cNvSpPr>
              <a:spLocks noChangeArrowheads="1"/>
            </p:cNvSpPr>
            <p:nvPr/>
          </p:nvSpPr>
          <p:spPr bwMode="auto">
            <a:xfrm>
              <a:off x="1006" y="1682"/>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02" name="Oval 99"/>
            <p:cNvSpPr>
              <a:spLocks noChangeArrowheads="1"/>
            </p:cNvSpPr>
            <p:nvPr/>
          </p:nvSpPr>
          <p:spPr bwMode="auto">
            <a:xfrm>
              <a:off x="709" y="1682"/>
              <a:ext cx="71" cy="71"/>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03" name="Oval 100"/>
            <p:cNvSpPr>
              <a:spLocks noChangeArrowheads="1"/>
            </p:cNvSpPr>
            <p:nvPr/>
          </p:nvSpPr>
          <p:spPr bwMode="auto">
            <a:xfrm>
              <a:off x="708" y="1682"/>
              <a:ext cx="71" cy="71"/>
            </a:xfrm>
            <a:prstGeom prst="ellipse">
              <a:avLst/>
            </a:prstGeom>
            <a:solidFill>
              <a:srgbClr val="666699"/>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04" name="Oval 101"/>
            <p:cNvSpPr>
              <a:spLocks noChangeArrowheads="1"/>
            </p:cNvSpPr>
            <p:nvPr/>
          </p:nvSpPr>
          <p:spPr bwMode="auto">
            <a:xfrm>
              <a:off x="412" y="1682"/>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05" name="Oval 102"/>
            <p:cNvSpPr>
              <a:spLocks noChangeArrowheads="1"/>
            </p:cNvSpPr>
            <p:nvPr/>
          </p:nvSpPr>
          <p:spPr bwMode="auto">
            <a:xfrm>
              <a:off x="119" y="1682"/>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06" name="Oval 103"/>
            <p:cNvSpPr>
              <a:spLocks noChangeArrowheads="1"/>
            </p:cNvSpPr>
            <p:nvPr/>
          </p:nvSpPr>
          <p:spPr bwMode="auto">
            <a:xfrm>
              <a:off x="1299" y="1993"/>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07" name="Oval 104"/>
            <p:cNvSpPr>
              <a:spLocks noChangeArrowheads="1"/>
            </p:cNvSpPr>
            <p:nvPr/>
          </p:nvSpPr>
          <p:spPr bwMode="auto">
            <a:xfrm>
              <a:off x="1006" y="1993"/>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08" name="Oval 105"/>
            <p:cNvSpPr>
              <a:spLocks noChangeArrowheads="1"/>
            </p:cNvSpPr>
            <p:nvPr/>
          </p:nvSpPr>
          <p:spPr bwMode="auto">
            <a:xfrm>
              <a:off x="708" y="1993"/>
              <a:ext cx="71" cy="71"/>
            </a:xfrm>
            <a:prstGeom prst="ellipse">
              <a:avLst/>
            </a:prstGeom>
            <a:solidFill>
              <a:srgbClr val="666699"/>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09" name="Oval 106"/>
            <p:cNvSpPr>
              <a:spLocks noChangeArrowheads="1"/>
            </p:cNvSpPr>
            <p:nvPr/>
          </p:nvSpPr>
          <p:spPr bwMode="auto">
            <a:xfrm>
              <a:off x="412" y="1993"/>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10" name="Oval 107"/>
            <p:cNvSpPr>
              <a:spLocks noChangeArrowheads="1"/>
            </p:cNvSpPr>
            <p:nvPr/>
          </p:nvSpPr>
          <p:spPr bwMode="auto">
            <a:xfrm>
              <a:off x="119" y="1993"/>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11" name="Oval 108"/>
            <p:cNvSpPr>
              <a:spLocks noChangeArrowheads="1"/>
            </p:cNvSpPr>
            <p:nvPr/>
          </p:nvSpPr>
          <p:spPr bwMode="auto">
            <a:xfrm>
              <a:off x="1299" y="2310"/>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12" name="Oval 109"/>
            <p:cNvSpPr>
              <a:spLocks noChangeArrowheads="1"/>
            </p:cNvSpPr>
            <p:nvPr/>
          </p:nvSpPr>
          <p:spPr bwMode="auto">
            <a:xfrm>
              <a:off x="1006" y="2310"/>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13" name="Oval 110"/>
            <p:cNvSpPr>
              <a:spLocks noChangeArrowheads="1"/>
            </p:cNvSpPr>
            <p:nvPr/>
          </p:nvSpPr>
          <p:spPr bwMode="auto">
            <a:xfrm>
              <a:off x="709" y="2310"/>
              <a:ext cx="71" cy="71"/>
            </a:xfrm>
            <a:prstGeom prst="ellipse">
              <a:avLst/>
            </a:prstGeom>
            <a:solidFill>
              <a:srgbClr val="EAEAEA"/>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14" name="Oval 111"/>
            <p:cNvSpPr>
              <a:spLocks noChangeArrowheads="1"/>
            </p:cNvSpPr>
            <p:nvPr/>
          </p:nvSpPr>
          <p:spPr bwMode="auto">
            <a:xfrm>
              <a:off x="708" y="2310"/>
              <a:ext cx="71" cy="71"/>
            </a:xfrm>
            <a:prstGeom prst="ellipse">
              <a:avLst/>
            </a:prstGeom>
            <a:solidFill>
              <a:srgbClr val="666699"/>
            </a:solidFill>
            <a:ln w="9525">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15" name="Oval 112"/>
            <p:cNvSpPr>
              <a:spLocks noChangeArrowheads="1"/>
            </p:cNvSpPr>
            <p:nvPr/>
          </p:nvSpPr>
          <p:spPr bwMode="auto">
            <a:xfrm>
              <a:off x="412" y="2310"/>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sp>
          <p:nvSpPr>
            <p:cNvPr id="124016" name="Oval 113"/>
            <p:cNvSpPr>
              <a:spLocks noChangeArrowheads="1"/>
            </p:cNvSpPr>
            <p:nvPr/>
          </p:nvSpPr>
          <p:spPr bwMode="auto">
            <a:xfrm>
              <a:off x="119" y="2310"/>
              <a:ext cx="71" cy="71"/>
            </a:xfrm>
            <a:prstGeom prst="ellipse">
              <a:avLst/>
            </a:prstGeom>
            <a:solidFill>
              <a:srgbClr val="666699"/>
            </a:solidFill>
            <a:ln w="9525" algn="ctr">
              <a:noFill/>
              <a:round/>
              <a:headEnd/>
              <a:tailEnd/>
            </a:ln>
          </p:spPr>
          <p:txBody>
            <a:bodyPr wrap="none" anchor="ctr"/>
            <a:lstStyle/>
            <a:p>
              <a:pPr latinLnBrk="1"/>
              <a:endParaRPr kumimoji="1" lang="zh-TW" altLang="zh-TW" sz="1800">
                <a:latin typeface="Gulim" pitchFamily="34" charset="-127"/>
                <a:ea typeface="Gulim" pitchFamily="34" charset="-127"/>
              </a:endParaRPr>
            </a:p>
          </p:txBody>
        </p:sp>
      </p:grpSp>
      <p:sp>
        <p:nvSpPr>
          <p:cNvPr id="123909" name="Rectangle 115"/>
          <p:cNvSpPr>
            <a:spLocks noChangeArrowheads="1"/>
          </p:cNvSpPr>
          <p:nvPr/>
        </p:nvSpPr>
        <p:spPr bwMode="gray">
          <a:xfrm>
            <a:off x="2879725" y="2924175"/>
            <a:ext cx="5543550" cy="641350"/>
          </a:xfrm>
          <a:prstGeom prst="rect">
            <a:avLst/>
          </a:prstGeom>
          <a:noFill/>
          <a:ln w="22225">
            <a:noFill/>
            <a:miter lim="800000"/>
            <a:headEnd/>
            <a:tailEnd/>
          </a:ln>
        </p:spPr>
        <p:txBody>
          <a:bodyPr anchor="ctr">
            <a:spAutoFit/>
          </a:bodyPr>
          <a:lstStyle/>
          <a:p>
            <a:pPr latinLnBrk="1">
              <a:spcBef>
                <a:spcPct val="50000"/>
              </a:spcBef>
              <a:buFont typeface="Wingdings" pitchFamily="2" charset="2"/>
              <a:buNone/>
            </a:pPr>
            <a:r>
              <a:rPr kumimoji="1" lang="en-US" altLang="zh-CN" sz="3600" b="1">
                <a:solidFill>
                  <a:srgbClr val="000000"/>
                </a:solidFill>
                <a:latin typeface="宋体" pitchFamily="2" charset="-122"/>
              </a:rPr>
              <a:t>   5.</a:t>
            </a:r>
            <a:r>
              <a:rPr lang="zh-CN" altLang="en-US" sz="3600" b="1"/>
              <a:t> </a:t>
            </a:r>
            <a:r>
              <a:rPr kumimoji="1" lang="zh-CN" altLang="en-US" sz="3600" b="1"/>
              <a:t>系统调用</a:t>
            </a:r>
            <a:endParaRPr lang="en-US" altLang="zh-CN" sz="3600" b="1"/>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pPr eaLnBrk="1" hangingPunct="1"/>
            <a:endParaRPr lang="zh-CN" altLang="en-US"/>
          </a:p>
        </p:txBody>
      </p:sp>
      <p:sp>
        <p:nvSpPr>
          <p:cNvPr id="68611" name="Rectangle 3"/>
          <p:cNvSpPr>
            <a:spLocks noGrp="1" noChangeArrowheads="1"/>
          </p:cNvSpPr>
          <p:nvPr>
            <p:ph type="body" idx="1"/>
          </p:nvPr>
        </p:nvSpPr>
        <p:spPr/>
        <p:txBody>
          <a:bodyPr/>
          <a:lstStyle/>
          <a:p>
            <a:pPr eaLnBrk="1" hangingPunct="1"/>
            <a:r>
              <a:rPr lang="zh-CN" altLang="en-US" dirty="0">
                <a:latin typeface="宋体" pitchFamily="2" charset="-122"/>
              </a:rPr>
              <a:t>用户界面的定义</a:t>
            </a:r>
          </a:p>
          <a:p>
            <a:pPr lvl="1" eaLnBrk="1" hangingPunct="1"/>
            <a:r>
              <a:rPr lang="en-US" altLang="zh-CN" dirty="0">
                <a:latin typeface="宋体" pitchFamily="2" charset="-122"/>
              </a:rPr>
              <a:t>OS</a:t>
            </a:r>
            <a:r>
              <a:rPr lang="zh-CN" altLang="en-US" dirty="0">
                <a:latin typeface="宋体" pitchFamily="2" charset="-122"/>
              </a:rPr>
              <a:t>提供给用户控制计算机的机制，又称用户接口。</a:t>
            </a:r>
          </a:p>
          <a:p>
            <a:pPr eaLnBrk="1" hangingPunct="1"/>
            <a:r>
              <a:rPr lang="zh-CN" altLang="en-US" dirty="0">
                <a:latin typeface="宋体" pitchFamily="2" charset="-122"/>
              </a:rPr>
              <a:t>用户界面的类型</a:t>
            </a:r>
          </a:p>
          <a:p>
            <a:pPr lvl="1" eaLnBrk="1" hangingPunct="1"/>
            <a:r>
              <a:rPr lang="zh-CN" altLang="en-US" dirty="0">
                <a:latin typeface="宋体" pitchFamily="2" charset="-122"/>
              </a:rPr>
              <a:t>操作界面</a:t>
            </a:r>
          </a:p>
          <a:p>
            <a:pPr lvl="1" eaLnBrk="1" hangingPunct="1"/>
            <a:r>
              <a:rPr lang="zh-CN" altLang="en-US" dirty="0">
                <a:solidFill>
                  <a:srgbClr val="FF0000"/>
                </a:solidFill>
                <a:latin typeface="宋体" pitchFamily="2" charset="-122"/>
              </a:rPr>
              <a:t>系统调用 </a:t>
            </a:r>
            <a:r>
              <a:rPr lang="en-US" altLang="zh-CN" dirty="0">
                <a:latin typeface="宋体" pitchFamily="2" charset="-122"/>
              </a:rPr>
              <a:t>(System Call</a:t>
            </a:r>
            <a:r>
              <a:rPr lang="zh-CN" altLang="en-US" dirty="0">
                <a:latin typeface="宋体" pitchFamily="2" charset="-122"/>
              </a:rPr>
              <a:t>，系统功能调用</a:t>
            </a:r>
            <a:r>
              <a:rPr lang="en-US" altLang="zh-CN" dirty="0">
                <a:latin typeface="宋体" pitchFamily="2" charset="-122"/>
              </a:rPr>
              <a:t>,</a:t>
            </a:r>
            <a:r>
              <a:rPr lang="zh-CN" altLang="en-US" dirty="0">
                <a:latin typeface="宋体" pitchFamily="2" charset="-122"/>
              </a:rPr>
              <a:t>程序界面</a:t>
            </a:r>
            <a:r>
              <a:rPr lang="en-US" altLang="zh-CN" dirty="0">
                <a:latin typeface="宋体" pitchFamily="2" charset="-122"/>
              </a:rPr>
              <a:t>)</a:t>
            </a:r>
            <a:endParaRPr lang="zh-CN" altLang="en-US" dirty="0">
              <a:latin typeface="宋体" pitchFamily="2" charset="-122"/>
            </a:endParaRPr>
          </a:p>
        </p:txBody>
      </p:sp>
      <p:pic>
        <p:nvPicPr>
          <p:cNvPr id="70660" name="Picture 8"/>
          <p:cNvPicPr>
            <a:picLocks noChangeAspect="1" noChangeArrowheads="1"/>
          </p:cNvPicPr>
          <p:nvPr/>
        </p:nvPicPr>
        <p:blipFill>
          <a:blip r:embed="rId2"/>
          <a:srcRect/>
          <a:stretch>
            <a:fillRect/>
          </a:stretch>
        </p:blipFill>
        <p:spPr bwMode="auto">
          <a:xfrm>
            <a:off x="1295400" y="3914775"/>
            <a:ext cx="7416800" cy="1960563"/>
          </a:xfrm>
          <a:prstGeom prst="rect">
            <a:avLst/>
          </a:prstGeom>
          <a:noFill/>
          <a:ln w="9525">
            <a:noFill/>
            <a:miter lim="800000"/>
            <a:headEnd/>
            <a:tailEnd/>
          </a:ln>
        </p:spPr>
      </p:pic>
    </p:spTree>
    <p:extLst>
      <p:ext uri="{BB962C8B-B14F-4D97-AF65-F5344CB8AC3E}">
        <p14:creationId xmlns:p14="http://schemas.microsoft.com/office/powerpoint/2010/main" val="201456465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a:xfrm>
            <a:off x="146050" y="-33338"/>
            <a:ext cx="8323286" cy="584775"/>
          </a:xfrm>
        </p:spPr>
        <p:txBody>
          <a:bodyPr/>
          <a:lstStyle/>
          <a:p>
            <a:pPr eaLnBrk="1" hangingPunct="1"/>
            <a:r>
              <a:rPr lang="zh-CN" altLang="en-US" dirty="0"/>
              <a:t>编程时利用</a:t>
            </a:r>
            <a:r>
              <a:rPr lang="en-US" altLang="zh-CN" dirty="0" err="1"/>
              <a:t>ReadFile</a:t>
            </a:r>
            <a:r>
              <a:rPr lang="zh-CN" altLang="en-US" dirty="0"/>
              <a:t>从文件中读</a:t>
            </a:r>
          </a:p>
        </p:txBody>
      </p:sp>
      <p:sp>
        <p:nvSpPr>
          <p:cNvPr id="125955" name="Rectangle 3"/>
          <p:cNvSpPr>
            <a:spLocks noGrp="1" noChangeArrowheads="1"/>
          </p:cNvSpPr>
          <p:nvPr>
            <p:ph type="body" idx="1"/>
          </p:nvPr>
        </p:nvSpPr>
        <p:spPr/>
        <p:txBody>
          <a:bodyPr/>
          <a:lstStyle/>
          <a:p>
            <a:pPr eaLnBrk="1" hangingPunct="1"/>
            <a:r>
              <a:rPr lang="zh-CN" altLang="en-US"/>
              <a:t>从文件当前位置读取</a:t>
            </a:r>
            <a:r>
              <a:rPr lang="en-US" altLang="zh-CN"/>
              <a:t>4</a:t>
            </a:r>
            <a:r>
              <a:rPr lang="zh-CN" altLang="en-US"/>
              <a:t>个字节，存入</a:t>
            </a:r>
            <a:r>
              <a:rPr lang="en-US" altLang="zh-CN"/>
              <a:t>chBuffer</a:t>
            </a:r>
          </a:p>
        </p:txBody>
      </p:sp>
      <p:pic>
        <p:nvPicPr>
          <p:cNvPr id="125956" name="Picture 4"/>
          <p:cNvPicPr>
            <a:picLocks noChangeAspect="1" noChangeArrowheads="1"/>
          </p:cNvPicPr>
          <p:nvPr/>
        </p:nvPicPr>
        <p:blipFill>
          <a:blip r:embed="rId2"/>
          <a:srcRect/>
          <a:stretch>
            <a:fillRect/>
          </a:stretch>
        </p:blipFill>
        <p:spPr bwMode="auto">
          <a:xfrm>
            <a:off x="504825" y="1341438"/>
            <a:ext cx="8639175" cy="3671887"/>
          </a:xfrm>
          <a:prstGeom prst="rect">
            <a:avLst/>
          </a:prstGeom>
          <a:noFill/>
          <a:ln w="9525">
            <a:noFill/>
            <a:miter lim="800000"/>
            <a:headEnd/>
            <a:tailEnd/>
          </a:ln>
        </p:spPr>
      </p:pic>
      <p:sp>
        <p:nvSpPr>
          <p:cNvPr id="502789" name="Rectangle 5"/>
          <p:cNvSpPr>
            <a:spLocks noChangeArrowheads="1"/>
          </p:cNvSpPr>
          <p:nvPr/>
        </p:nvSpPr>
        <p:spPr bwMode="auto">
          <a:xfrm>
            <a:off x="3024188" y="2852738"/>
            <a:ext cx="1079500" cy="288925"/>
          </a:xfrm>
          <a:prstGeom prst="rect">
            <a:avLst/>
          </a:prstGeom>
          <a:solidFill>
            <a:srgbClr val="BAA3FB">
              <a:alpha val="49019"/>
            </a:srgbClr>
          </a:solidFill>
          <a:ln w="9525" algn="ctr">
            <a:noFill/>
            <a:miter lim="800000"/>
            <a:headEnd/>
            <a:tailEnd/>
          </a:ln>
        </p:spPr>
        <p:txBody>
          <a:bodyPr wrap="none" anchor="ctr"/>
          <a:lstStyle/>
          <a:p>
            <a:pPr>
              <a:spcBef>
                <a:spcPct val="20000"/>
              </a:spcBef>
              <a:buFontTx/>
              <a:buChar char="•"/>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2789"/>
                                        </p:tgtEl>
                                        <p:attrNameLst>
                                          <p:attrName>style.visibility</p:attrName>
                                        </p:attrNameLst>
                                      </p:cBhvr>
                                      <p:to>
                                        <p:strVal val="visible"/>
                                      </p:to>
                                    </p:set>
                                    <p:animEffect transition="in" filter="wipe(left)">
                                      <p:cBhvr>
                                        <p:cTn id="7" dur="500"/>
                                        <p:tgtEl>
                                          <p:spTgt spid="5027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p:cNvSpPr>
            <a:spLocks noGrp="1" noChangeArrowheads="1"/>
          </p:cNvSpPr>
          <p:nvPr>
            <p:ph type="title"/>
          </p:nvPr>
        </p:nvSpPr>
        <p:spPr/>
        <p:txBody>
          <a:bodyPr/>
          <a:lstStyle/>
          <a:p>
            <a:pPr eaLnBrk="1" hangingPunct="1"/>
            <a:endParaRPr lang="zh-CN" altLang="en-US" dirty="0"/>
          </a:p>
        </p:txBody>
      </p:sp>
      <p:sp>
        <p:nvSpPr>
          <p:cNvPr id="126979" name="Rectangle 3"/>
          <p:cNvSpPr>
            <a:spLocks noGrp="1" noChangeArrowheads="1"/>
          </p:cNvSpPr>
          <p:nvPr>
            <p:ph type="body" idx="1"/>
          </p:nvPr>
        </p:nvSpPr>
        <p:spPr/>
        <p:txBody>
          <a:bodyPr/>
          <a:lstStyle/>
          <a:p>
            <a:pPr eaLnBrk="1" hangingPunct="1"/>
            <a:r>
              <a:rPr lang="en-US" altLang="zh-CN" sz="2400"/>
              <a:t>ReadFile</a:t>
            </a:r>
            <a:r>
              <a:rPr lang="zh-CN" altLang="en-US" sz="2400"/>
              <a:t>函数功能</a:t>
            </a:r>
            <a:endParaRPr lang="en-US" altLang="zh-CN" sz="2400"/>
          </a:p>
          <a:p>
            <a:pPr lvl="1" eaLnBrk="1" hangingPunct="1"/>
            <a:r>
              <a:rPr lang="zh-CN" altLang="en-US" sz="2400"/>
              <a:t>文件系统操作</a:t>
            </a:r>
            <a:r>
              <a:rPr lang="en-US" altLang="zh-CN" sz="2400"/>
              <a:t>/</a:t>
            </a:r>
            <a:r>
              <a:rPr lang="zh-CN" altLang="en-US" sz="2400"/>
              <a:t>磁盘操作</a:t>
            </a:r>
          </a:p>
          <a:p>
            <a:pPr lvl="1" eaLnBrk="1" hangingPunct="1"/>
            <a:r>
              <a:rPr lang="zh-CN" altLang="en-US" sz="2400"/>
              <a:t>从文件当前位置读取若干字节</a:t>
            </a:r>
          </a:p>
          <a:p>
            <a:pPr lvl="1" eaLnBrk="1" hangingPunct="1"/>
            <a:r>
              <a:rPr lang="zh-CN" altLang="en-US" sz="2400"/>
              <a:t>操作系统内核实现</a:t>
            </a:r>
          </a:p>
          <a:p>
            <a:pPr eaLnBrk="1" hangingPunct="1"/>
            <a:r>
              <a:rPr lang="en-US" altLang="zh-CN" sz="2400"/>
              <a:t>ReadFile</a:t>
            </a:r>
            <a:r>
              <a:rPr lang="zh-CN" altLang="en-US" sz="2400"/>
              <a:t>函数原型</a:t>
            </a:r>
          </a:p>
          <a:p>
            <a:pPr lvl="1" eaLnBrk="1" hangingPunct="1">
              <a:buFont typeface="Wingdings" pitchFamily="2" charset="2"/>
              <a:buNone/>
            </a:pPr>
            <a:r>
              <a:rPr lang="en-US" altLang="zh-CN" sz="2400"/>
              <a:t>BOOL ReadFile (</a:t>
            </a:r>
          </a:p>
          <a:p>
            <a:pPr lvl="1" eaLnBrk="1" hangingPunct="1">
              <a:buFont typeface="Wingdings" pitchFamily="2" charset="2"/>
              <a:buNone/>
            </a:pPr>
            <a:r>
              <a:rPr lang="en-US" altLang="zh-CN" sz="2400"/>
              <a:t>     HANDLE </a:t>
            </a:r>
            <a:r>
              <a:rPr lang="en-US" altLang="zh-CN" sz="2400">
                <a:solidFill>
                  <a:srgbClr val="FF0000"/>
                </a:solidFill>
              </a:rPr>
              <a:t>hFile</a:t>
            </a:r>
            <a:r>
              <a:rPr lang="en-US" altLang="zh-CN" sz="2400"/>
              <a:t>,        //</a:t>
            </a:r>
            <a:r>
              <a:rPr lang="zh-CN" altLang="en-US" sz="2400"/>
              <a:t>文件指针 </a:t>
            </a:r>
          </a:p>
          <a:p>
            <a:pPr lvl="1" eaLnBrk="1" hangingPunct="1">
              <a:buFont typeface="Wingdings" pitchFamily="2" charset="2"/>
              <a:buNone/>
            </a:pPr>
            <a:r>
              <a:rPr lang="en-US" altLang="zh-CN" sz="2400"/>
              <a:t>     LPVOID </a:t>
            </a:r>
            <a:r>
              <a:rPr lang="en-US" altLang="zh-CN" sz="2400">
                <a:solidFill>
                  <a:srgbClr val="FF0000"/>
                </a:solidFill>
              </a:rPr>
              <a:t>lpBuffer</a:t>
            </a:r>
            <a:r>
              <a:rPr lang="en-US" altLang="zh-CN" sz="2400"/>
              <a:t>,    //</a:t>
            </a:r>
            <a:r>
              <a:rPr lang="zh-CN" altLang="en-US" sz="2400"/>
              <a:t>数据缓冲</a:t>
            </a:r>
          </a:p>
          <a:p>
            <a:pPr lvl="1" eaLnBrk="1" hangingPunct="1">
              <a:buFont typeface="Wingdings" pitchFamily="2" charset="2"/>
              <a:buNone/>
            </a:pPr>
            <a:r>
              <a:rPr lang="en-US" altLang="zh-CN" sz="2400"/>
              <a:t>     DWORD nNumberOfBytesToRead,    //</a:t>
            </a:r>
            <a:r>
              <a:rPr lang="zh-CN" altLang="en-US" sz="2400"/>
              <a:t>要读取的字节数</a:t>
            </a:r>
          </a:p>
          <a:p>
            <a:pPr lvl="1" eaLnBrk="1" hangingPunct="1">
              <a:buFont typeface="Wingdings" pitchFamily="2" charset="2"/>
              <a:buNone/>
            </a:pPr>
            <a:r>
              <a:rPr lang="en-US" altLang="zh-CN" sz="2400"/>
              <a:t>     LPDWORD lpNumberOfBytesRead,   //</a:t>
            </a:r>
            <a:r>
              <a:rPr lang="zh-CN" altLang="en-US" sz="2400"/>
              <a:t>已读取的字节数</a:t>
            </a:r>
          </a:p>
          <a:p>
            <a:pPr lvl="1" eaLnBrk="1" hangingPunct="1">
              <a:buFont typeface="Wingdings" pitchFamily="2" charset="2"/>
              <a:buNone/>
            </a:pPr>
            <a:r>
              <a:rPr lang="en-US" altLang="zh-CN" sz="2400"/>
              <a:t>     LPOVERLAPPED lpOverlapped         //</a:t>
            </a:r>
            <a:r>
              <a:rPr lang="zh-CN" altLang="en-US" sz="2400"/>
              <a:t>覆盖缓冲 </a:t>
            </a:r>
            <a:r>
              <a:rPr lang="en-US" altLang="zh-CN" sz="2400"/>
              <a:t>)</a:t>
            </a:r>
            <a:endParaRPr lang="zh-CN" altLang="en-US" sz="2400"/>
          </a:p>
          <a:p>
            <a:pPr lvl="1" eaLnBrk="1" hangingPunct="1">
              <a:buFont typeface="Wingdings" pitchFamily="2" charset="2"/>
              <a:buNone/>
            </a:pPr>
            <a:endParaRPr lang="zh-CN" altLang="en-US" sz="240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p:cNvSpPr>
            <a:spLocks noGrp="1" noChangeArrowheads="1"/>
          </p:cNvSpPr>
          <p:nvPr>
            <p:ph type="title"/>
          </p:nvPr>
        </p:nvSpPr>
        <p:spPr>
          <a:xfrm>
            <a:off x="146050" y="-171400"/>
            <a:ext cx="8966228" cy="799428"/>
          </a:xfrm>
        </p:spPr>
        <p:txBody>
          <a:bodyPr/>
          <a:lstStyle/>
          <a:p>
            <a:pPr eaLnBrk="1" hangingPunct="1"/>
            <a:r>
              <a:rPr lang="en-US" altLang="zh-CN" dirty="0">
                <a:latin typeface="宋体" pitchFamily="2" charset="-122"/>
              </a:rPr>
              <a:t>DOS</a:t>
            </a:r>
            <a:r>
              <a:rPr lang="zh-CN" altLang="en-US" dirty="0">
                <a:latin typeface="宋体" pitchFamily="2" charset="-122"/>
              </a:rPr>
              <a:t>：</a:t>
            </a:r>
            <a:r>
              <a:rPr lang="zh-CN" altLang="en-US" dirty="0">
                <a:latin typeface="+mn-ea"/>
                <a:ea typeface="+mn-ea"/>
              </a:rPr>
              <a:t>利用</a:t>
            </a:r>
            <a:r>
              <a:rPr lang="en-US" altLang="zh-CN" dirty="0">
                <a:latin typeface="+mn-ea"/>
                <a:ea typeface="+mn-ea"/>
              </a:rPr>
              <a:t>INT 21h </a:t>
            </a:r>
            <a:r>
              <a:rPr lang="en-US" altLang="zh-CN" dirty="0">
                <a:solidFill>
                  <a:srgbClr val="FF0000"/>
                </a:solidFill>
                <a:latin typeface="+mn-ea"/>
                <a:ea typeface="+mn-ea"/>
              </a:rPr>
              <a:t>09</a:t>
            </a:r>
            <a:r>
              <a:rPr lang="zh-CN" altLang="en-US" dirty="0">
                <a:solidFill>
                  <a:srgbClr val="FF0000"/>
                </a:solidFill>
                <a:latin typeface="+mn-ea"/>
                <a:ea typeface="+mn-ea"/>
              </a:rPr>
              <a:t>号子功能</a:t>
            </a:r>
            <a:r>
              <a:rPr lang="zh-CN" altLang="en-US" dirty="0">
                <a:latin typeface="+mn-ea"/>
                <a:ea typeface="+mn-ea"/>
              </a:rPr>
              <a:t>输出字符串</a:t>
            </a:r>
          </a:p>
        </p:txBody>
      </p:sp>
      <p:sp>
        <p:nvSpPr>
          <p:cNvPr id="132099" name="Rectangle 3"/>
          <p:cNvSpPr>
            <a:spLocks noGrp="1" noChangeArrowheads="1"/>
          </p:cNvSpPr>
          <p:nvPr>
            <p:ph type="body" idx="1"/>
          </p:nvPr>
        </p:nvSpPr>
        <p:spPr/>
        <p:txBody>
          <a:bodyPr/>
          <a:lstStyle/>
          <a:p>
            <a:pPr eaLnBrk="1" hangingPunct="1"/>
            <a:r>
              <a:rPr lang="en-US" altLang="en-US" dirty="0" err="1"/>
              <a:t>例：显示字符串</a:t>
            </a:r>
            <a:endParaRPr lang="en-US" altLang="en-US" dirty="0"/>
          </a:p>
          <a:p>
            <a:pPr lvl="1" eaLnBrk="1" hangingPunct="1">
              <a:buFont typeface="Wingdings" pitchFamily="2" charset="2"/>
              <a:buNone/>
            </a:pPr>
            <a:r>
              <a:rPr lang="en-US" altLang="en-US" dirty="0">
                <a:latin typeface="宋体" pitchFamily="2" charset="-122"/>
              </a:rPr>
              <a:t>string db '</a:t>
            </a:r>
            <a:r>
              <a:rPr lang="en-US" altLang="en-US" dirty="0" err="1">
                <a:latin typeface="宋体" pitchFamily="2" charset="-122"/>
              </a:rPr>
              <a:t>Hello,Everybody</a:t>
            </a:r>
            <a:r>
              <a:rPr lang="en-US" altLang="en-US" dirty="0">
                <a:latin typeface="宋体" pitchFamily="2" charset="-122"/>
              </a:rPr>
              <a:t> !'</a:t>
            </a:r>
          </a:p>
          <a:p>
            <a:pPr lvl="1" eaLnBrk="1" hangingPunct="1">
              <a:buFont typeface="Wingdings" pitchFamily="2" charset="2"/>
              <a:buNone/>
            </a:pPr>
            <a:r>
              <a:rPr lang="en-US" altLang="en-US" dirty="0">
                <a:latin typeface="宋体" pitchFamily="2" charset="-122"/>
              </a:rPr>
              <a:t>                  </a:t>
            </a:r>
            <a:r>
              <a:rPr lang="en-US" altLang="zh-CN" dirty="0">
                <a:latin typeface="宋体" pitchFamily="2" charset="-122"/>
              </a:rPr>
              <a:t>   </a:t>
            </a:r>
            <a:r>
              <a:rPr lang="en-US" altLang="en-US" dirty="0">
                <a:latin typeface="宋体" pitchFamily="2" charset="-122"/>
              </a:rPr>
              <a:t>；</a:t>
            </a:r>
            <a:r>
              <a:rPr lang="en-US" altLang="en-US" dirty="0" err="1">
                <a:latin typeface="宋体" pitchFamily="2" charset="-122"/>
              </a:rPr>
              <a:t>定义要显示的字符串</a:t>
            </a:r>
            <a:endParaRPr lang="en-US" altLang="en-US" dirty="0">
              <a:latin typeface="宋体" pitchFamily="2" charset="-122"/>
            </a:endParaRPr>
          </a:p>
          <a:p>
            <a:pPr lvl="1" eaLnBrk="1" hangingPunct="1">
              <a:buFont typeface="Wingdings" pitchFamily="2" charset="2"/>
              <a:buNone/>
            </a:pPr>
            <a:r>
              <a:rPr lang="en-US" altLang="zh-CN" dirty="0">
                <a:latin typeface="宋体" pitchFamily="2" charset="-122"/>
              </a:rPr>
              <a:t>   </a:t>
            </a:r>
            <a:r>
              <a:rPr lang="en-US" altLang="en-US" dirty="0">
                <a:latin typeface="宋体" pitchFamily="2" charset="-122"/>
              </a:rPr>
              <a:t>...</a:t>
            </a:r>
          </a:p>
          <a:p>
            <a:pPr lvl="1" eaLnBrk="1" hangingPunct="1">
              <a:buFont typeface="Wingdings" pitchFamily="2" charset="2"/>
              <a:buNone/>
            </a:pPr>
            <a:r>
              <a:rPr lang="en-US" altLang="en-US" dirty="0" err="1">
                <a:latin typeface="宋体" pitchFamily="2" charset="-122"/>
              </a:rPr>
              <a:t>mov</a:t>
            </a:r>
            <a:r>
              <a:rPr lang="en-US" altLang="en-US" dirty="0">
                <a:latin typeface="宋体" pitchFamily="2" charset="-122"/>
              </a:rPr>
              <a:t> ah,</a:t>
            </a:r>
            <a:r>
              <a:rPr lang="en-US" altLang="en-US" b="1" dirty="0">
                <a:solidFill>
                  <a:srgbClr val="FF0000"/>
                </a:solidFill>
                <a:latin typeface="宋体" pitchFamily="2" charset="-122"/>
              </a:rPr>
              <a:t>09</a:t>
            </a:r>
            <a:r>
              <a:rPr lang="en-US" altLang="en-US" dirty="0">
                <a:latin typeface="宋体" pitchFamily="2" charset="-122"/>
              </a:rPr>
              <a:t>h           ；</a:t>
            </a:r>
            <a:r>
              <a:rPr lang="en-US" altLang="en-US" b="1" dirty="0">
                <a:solidFill>
                  <a:srgbClr val="FF0000"/>
                </a:solidFill>
                <a:latin typeface="宋体" pitchFamily="2" charset="-122"/>
              </a:rPr>
              <a:t>ah←09h </a:t>
            </a:r>
            <a:r>
              <a:rPr lang="zh-CN" altLang="en-US" b="1" dirty="0">
                <a:solidFill>
                  <a:srgbClr val="FF0000"/>
                </a:solidFill>
                <a:latin typeface="宋体" pitchFamily="2" charset="-122"/>
              </a:rPr>
              <a:t>号子功能</a:t>
            </a:r>
            <a:endParaRPr lang="en-US" altLang="en-US" b="1" dirty="0">
              <a:solidFill>
                <a:srgbClr val="FF0000"/>
              </a:solidFill>
              <a:latin typeface="宋体" pitchFamily="2" charset="-122"/>
            </a:endParaRPr>
          </a:p>
          <a:p>
            <a:pPr lvl="1" eaLnBrk="1" hangingPunct="1">
              <a:buFont typeface="Wingdings" pitchFamily="2" charset="2"/>
              <a:buNone/>
            </a:pPr>
            <a:r>
              <a:rPr lang="en-US" altLang="en-US" dirty="0" err="1">
                <a:latin typeface="宋体" pitchFamily="2" charset="-122"/>
              </a:rPr>
              <a:t>mov</a:t>
            </a:r>
            <a:r>
              <a:rPr lang="en-US" altLang="en-US" dirty="0">
                <a:latin typeface="宋体" pitchFamily="2" charset="-122"/>
              </a:rPr>
              <a:t> </a:t>
            </a:r>
            <a:r>
              <a:rPr lang="en-US" altLang="en-US" dirty="0" err="1">
                <a:latin typeface="宋体" pitchFamily="2" charset="-122"/>
              </a:rPr>
              <a:t>dx,offset</a:t>
            </a:r>
            <a:r>
              <a:rPr lang="en-US" altLang="en-US" dirty="0">
                <a:latin typeface="宋体" pitchFamily="2" charset="-122"/>
              </a:rPr>
              <a:t> string ；</a:t>
            </a:r>
            <a:r>
              <a:rPr lang="en-US" altLang="en-US" dirty="0" err="1">
                <a:latin typeface="宋体" pitchFamily="2" charset="-122"/>
              </a:rPr>
              <a:t>dx←字符串的偏移地址</a:t>
            </a:r>
            <a:endParaRPr lang="en-US" altLang="en-US" dirty="0">
              <a:latin typeface="宋体" pitchFamily="2" charset="-122"/>
            </a:endParaRPr>
          </a:p>
          <a:p>
            <a:pPr lvl="1" eaLnBrk="1" hangingPunct="1">
              <a:buFont typeface="Wingdings" pitchFamily="2" charset="2"/>
              <a:buNone/>
            </a:pPr>
            <a:r>
              <a:rPr lang="en-US" altLang="en-US" dirty="0" err="1">
                <a:latin typeface="宋体" pitchFamily="2" charset="-122"/>
              </a:rPr>
              <a:t>int</a:t>
            </a:r>
            <a:r>
              <a:rPr lang="en-US" altLang="en-US" dirty="0">
                <a:latin typeface="宋体" pitchFamily="2" charset="-122"/>
              </a:rPr>
              <a:t> 21h            </a:t>
            </a:r>
            <a:r>
              <a:rPr lang="en-US" altLang="zh-CN" dirty="0">
                <a:latin typeface="宋体" pitchFamily="2" charset="-122"/>
              </a:rPr>
              <a:t>  </a:t>
            </a:r>
            <a:r>
              <a:rPr lang="en-US" altLang="en-US" dirty="0">
                <a:latin typeface="宋体" pitchFamily="2" charset="-122"/>
              </a:rPr>
              <a:t>； </a:t>
            </a:r>
          </a:p>
        </p:txBody>
      </p:sp>
      <p:sp>
        <p:nvSpPr>
          <p:cNvPr id="132100" name="Rectangle 4"/>
          <p:cNvSpPr>
            <a:spLocks noChangeArrowheads="1"/>
          </p:cNvSpPr>
          <p:nvPr/>
        </p:nvSpPr>
        <p:spPr bwMode="auto">
          <a:xfrm>
            <a:off x="863600" y="1285860"/>
            <a:ext cx="8569325" cy="3097213"/>
          </a:xfrm>
          <a:prstGeom prst="rect">
            <a:avLst/>
          </a:prstGeom>
          <a:solidFill>
            <a:srgbClr val="FF3300">
              <a:alpha val="39999"/>
            </a:srgbClr>
          </a:solidFill>
          <a:ln w="9525" algn="ctr">
            <a:noFill/>
            <a:miter lim="800000"/>
            <a:headEnd/>
            <a:tailEnd/>
          </a:ln>
        </p:spPr>
        <p:txBody>
          <a:bodyPr anchor="ctr">
            <a:spAutoFit/>
          </a:bodyPr>
          <a:lstStyle/>
          <a:p>
            <a:pPr>
              <a:spcBef>
                <a:spcPct val="20000"/>
              </a:spcBef>
              <a:buFontTx/>
              <a:buChar char="•"/>
            </a:pP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p:nvPr>
        </p:nvSpPr>
        <p:spPr>
          <a:xfrm>
            <a:off x="146050" y="-33338"/>
            <a:ext cx="7199313" cy="579438"/>
          </a:xfrm>
        </p:spPr>
        <p:txBody>
          <a:bodyPr/>
          <a:lstStyle/>
          <a:p>
            <a:pPr eaLnBrk="1" hangingPunct="1"/>
            <a:r>
              <a:rPr lang="en-US" altLang="zh-CN" dirty="0"/>
              <a:t>DOS 21h</a:t>
            </a:r>
            <a:r>
              <a:rPr lang="zh-CN" altLang="en-US" dirty="0"/>
              <a:t>中断子功能列表</a:t>
            </a:r>
            <a:r>
              <a:rPr lang="zh-CN" altLang="en-US" dirty="0">
                <a:solidFill>
                  <a:srgbClr val="FF0000"/>
                </a:solidFill>
              </a:rPr>
              <a:t>（部分）</a:t>
            </a:r>
            <a:endParaRPr lang="en-US" altLang="zh-CN" dirty="0">
              <a:solidFill>
                <a:srgbClr val="FF0000"/>
              </a:solidFill>
            </a:endParaRPr>
          </a:p>
        </p:txBody>
      </p:sp>
      <p:sp>
        <p:nvSpPr>
          <p:cNvPr id="134147" name="Rectangle 3"/>
          <p:cNvSpPr>
            <a:spLocks noGrp="1" noChangeArrowheads="1"/>
          </p:cNvSpPr>
          <p:nvPr>
            <p:ph type="body" idx="1"/>
          </p:nvPr>
        </p:nvSpPr>
        <p:spPr/>
        <p:txBody>
          <a:bodyPr/>
          <a:lstStyle/>
          <a:p>
            <a:pPr eaLnBrk="1" hangingPunct="1"/>
            <a:endParaRPr lang="zh-CN" altLang="en-US"/>
          </a:p>
        </p:txBody>
      </p:sp>
      <p:pic>
        <p:nvPicPr>
          <p:cNvPr id="337924" name="Picture 4"/>
          <p:cNvPicPr>
            <a:picLocks noChangeAspect="1" noChangeArrowheads="1"/>
          </p:cNvPicPr>
          <p:nvPr/>
        </p:nvPicPr>
        <p:blipFill>
          <a:blip r:embed="rId2"/>
          <a:srcRect/>
          <a:stretch>
            <a:fillRect/>
          </a:stretch>
        </p:blipFill>
        <p:spPr bwMode="auto">
          <a:xfrm>
            <a:off x="2755913" y="571480"/>
            <a:ext cx="4551135" cy="6143644"/>
          </a:xfrm>
          <a:prstGeom prst="rect">
            <a:avLst/>
          </a:prstGeom>
          <a:noFill/>
          <a:ln w="38100">
            <a:solidFill>
              <a:srgbClr val="FF3300"/>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37924"/>
                                        </p:tgtEl>
                                        <p:attrNameLst>
                                          <p:attrName>style.visibility</p:attrName>
                                        </p:attrNameLst>
                                      </p:cBhvr>
                                      <p:to>
                                        <p:strVal val="visible"/>
                                      </p:to>
                                    </p:set>
                                    <p:anim calcmode="lin" valueType="num">
                                      <p:cBhvr>
                                        <p:cTn id="7" dur="500" fill="hold"/>
                                        <p:tgtEl>
                                          <p:spTgt spid="337924"/>
                                        </p:tgtEl>
                                        <p:attrNameLst>
                                          <p:attrName>ppt_w</p:attrName>
                                        </p:attrNameLst>
                                      </p:cBhvr>
                                      <p:tavLst>
                                        <p:tav tm="0">
                                          <p:val>
                                            <p:fltVal val="0"/>
                                          </p:val>
                                        </p:tav>
                                        <p:tav tm="100000">
                                          <p:val>
                                            <p:strVal val="#ppt_w"/>
                                          </p:val>
                                        </p:tav>
                                      </p:tavLst>
                                    </p:anim>
                                    <p:anim calcmode="lin" valueType="num">
                                      <p:cBhvr>
                                        <p:cTn id="8" dur="500" fill="hold"/>
                                        <p:tgtEl>
                                          <p:spTgt spid="3379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Linux</a:t>
            </a:r>
            <a:r>
              <a:rPr lang="zh-CN" altLang="en-US" dirty="0"/>
              <a:t>例子</a:t>
            </a:r>
          </a:p>
        </p:txBody>
      </p:sp>
      <p:sp>
        <p:nvSpPr>
          <p:cNvPr id="3" name="内容占位符 2"/>
          <p:cNvSpPr>
            <a:spLocks noGrp="1"/>
          </p:cNvSpPr>
          <p:nvPr>
            <p:ph idx="1"/>
          </p:nvPr>
        </p:nvSpPr>
        <p:spPr/>
        <p:txBody>
          <a:bodyPr/>
          <a:lstStyle/>
          <a:p>
            <a:r>
              <a:rPr lang="zh-CN" altLang="en-US" sz="2400" dirty="0"/>
              <a:t>程序的功能</a:t>
            </a:r>
            <a:endParaRPr lang="en-US" altLang="zh-CN" sz="2400" dirty="0"/>
          </a:p>
          <a:p>
            <a:pPr lvl="1"/>
            <a:r>
              <a:rPr lang="zh-CN" altLang="en-US" sz="2400" dirty="0"/>
              <a:t>打开一个文件</a:t>
            </a:r>
            <a:endParaRPr lang="en-US" altLang="zh-CN" sz="2400" dirty="0"/>
          </a:p>
          <a:p>
            <a:pPr lvl="1"/>
            <a:r>
              <a:rPr lang="zh-CN" altLang="en-US" sz="2400" dirty="0"/>
              <a:t>显示文件内容</a:t>
            </a:r>
            <a:endParaRPr lang="en-US" altLang="zh-CN" sz="2400" dirty="0"/>
          </a:p>
          <a:p>
            <a:pPr lvl="1"/>
            <a:r>
              <a:rPr lang="zh-CN" altLang="en-US" sz="2400" dirty="0"/>
              <a:t>关闭文件</a:t>
            </a:r>
            <a:endParaRPr lang="en-US" altLang="zh-CN" sz="2400" dirty="0"/>
          </a:p>
          <a:p>
            <a:r>
              <a:rPr lang="zh-CN" altLang="en-US" sz="2400" dirty="0"/>
              <a:t>系统函数列表</a:t>
            </a:r>
            <a:endParaRPr lang="en-US" altLang="zh-CN" sz="2400" dirty="0"/>
          </a:p>
          <a:p>
            <a:pPr lvl="1"/>
            <a:r>
              <a:rPr lang="en-US" altLang="zh-CN" sz="2400" dirty="0" err="1"/>
              <a:t>fopen</a:t>
            </a:r>
            <a:endParaRPr lang="en-US" altLang="zh-CN" sz="2400" dirty="0"/>
          </a:p>
          <a:p>
            <a:pPr lvl="1"/>
            <a:r>
              <a:rPr lang="en-US" altLang="zh-CN" sz="2400" dirty="0" err="1"/>
              <a:t>printf</a:t>
            </a:r>
            <a:endParaRPr lang="en-US" altLang="zh-CN" sz="2400" dirty="0"/>
          </a:p>
          <a:p>
            <a:pPr lvl="1"/>
            <a:r>
              <a:rPr lang="en-US" altLang="zh-CN" sz="2400" dirty="0" err="1"/>
              <a:t>fgetc</a:t>
            </a:r>
            <a:endParaRPr lang="en-US" altLang="zh-CN" sz="2400" dirty="0"/>
          </a:p>
          <a:p>
            <a:pPr lvl="1"/>
            <a:r>
              <a:rPr lang="en-US" altLang="zh-CN" sz="2400" dirty="0" err="1"/>
              <a:t>putchar</a:t>
            </a:r>
            <a:endParaRPr lang="en-US" altLang="zh-CN" sz="2400" dirty="0"/>
          </a:p>
          <a:p>
            <a:pPr lvl="1"/>
            <a:r>
              <a:rPr lang="en-US" altLang="zh-CN" sz="2400" dirty="0"/>
              <a:t>exit</a:t>
            </a:r>
          </a:p>
          <a:p>
            <a:pPr lvl="1"/>
            <a:endParaRPr lang="en-US" altLang="zh-CN" sz="2400" dirty="0"/>
          </a:p>
          <a:p>
            <a:pPr lvl="1"/>
            <a:endParaRPr lang="zh-CN" altLang="en-US" sz="2400" dirty="0"/>
          </a:p>
        </p:txBody>
      </p:sp>
      <p:pic>
        <p:nvPicPr>
          <p:cNvPr id="316421" name="Picture 5"/>
          <p:cNvPicPr>
            <a:picLocks noChangeAspect="1" noChangeArrowheads="1"/>
          </p:cNvPicPr>
          <p:nvPr/>
        </p:nvPicPr>
        <p:blipFill>
          <a:blip r:embed="rId2"/>
          <a:srcRect/>
          <a:stretch>
            <a:fillRect/>
          </a:stretch>
        </p:blipFill>
        <p:spPr bwMode="auto">
          <a:xfrm>
            <a:off x="3231869" y="500042"/>
            <a:ext cx="6809103" cy="6143668"/>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ChangeArrowheads="1"/>
          </p:cNvSpPr>
          <p:nvPr>
            <p:ph type="title"/>
          </p:nvPr>
        </p:nvSpPr>
        <p:spPr/>
        <p:txBody>
          <a:bodyPr/>
          <a:lstStyle/>
          <a:p>
            <a:pPr eaLnBrk="1" hangingPunct="1"/>
            <a:r>
              <a:rPr lang="zh-CN" altLang="en-US"/>
              <a:t>系统调用</a:t>
            </a:r>
          </a:p>
        </p:txBody>
      </p:sp>
      <p:sp>
        <p:nvSpPr>
          <p:cNvPr id="501763" name="Rectangle 3"/>
          <p:cNvSpPr>
            <a:spLocks noGrp="1" noChangeArrowheads="1"/>
          </p:cNvSpPr>
          <p:nvPr>
            <p:ph type="body" idx="1"/>
          </p:nvPr>
        </p:nvSpPr>
        <p:spPr/>
        <p:txBody>
          <a:bodyPr/>
          <a:lstStyle/>
          <a:p>
            <a:pPr eaLnBrk="1" hangingPunct="1">
              <a:buFont typeface="Wingdings" pitchFamily="2" charset="2"/>
              <a:buChar char="n"/>
            </a:pPr>
            <a:r>
              <a:rPr lang="zh-CN" altLang="en-US" dirty="0">
                <a:latin typeface="宋体" pitchFamily="2" charset="-122"/>
              </a:rPr>
              <a:t>系统调用</a:t>
            </a:r>
            <a:r>
              <a:rPr lang="en-US" altLang="zh-CN" dirty="0">
                <a:latin typeface="宋体" pitchFamily="2" charset="-122"/>
              </a:rPr>
              <a:t>(</a:t>
            </a:r>
            <a:r>
              <a:rPr lang="en-US" altLang="zh-CN" dirty="0"/>
              <a:t>System Call</a:t>
            </a:r>
            <a:r>
              <a:rPr lang="zh-CN" altLang="en-US" dirty="0"/>
              <a:t>，</a:t>
            </a:r>
            <a:r>
              <a:rPr lang="en-US" altLang="zh-CN" dirty="0"/>
              <a:t>System Service Call)</a:t>
            </a:r>
            <a:endParaRPr lang="zh-CN" altLang="en-US" dirty="0">
              <a:latin typeface="宋体" pitchFamily="2" charset="-122"/>
            </a:endParaRPr>
          </a:p>
          <a:p>
            <a:pPr lvl="1" eaLnBrk="1" hangingPunct="1"/>
            <a:r>
              <a:rPr lang="zh-CN" altLang="en-US" sz="2400" dirty="0">
                <a:latin typeface="宋体" pitchFamily="2" charset="-122"/>
              </a:rPr>
              <a:t>操作系统</a:t>
            </a:r>
            <a:r>
              <a:rPr lang="zh-CN" altLang="en-US" sz="2400" dirty="0">
                <a:solidFill>
                  <a:srgbClr val="FF0000"/>
                </a:solidFill>
                <a:latin typeface="宋体" pitchFamily="2" charset="-122"/>
              </a:rPr>
              <a:t>内核</a:t>
            </a:r>
            <a:r>
              <a:rPr lang="zh-CN" altLang="en-US" sz="2400" dirty="0">
                <a:latin typeface="宋体" pitchFamily="2" charset="-122"/>
              </a:rPr>
              <a:t>为方便应用程序编程而提供的一系列</a:t>
            </a:r>
            <a:r>
              <a:rPr lang="zh-CN" altLang="en-US" sz="2400" dirty="0">
                <a:solidFill>
                  <a:srgbClr val="FF3300"/>
                </a:solidFill>
                <a:latin typeface="宋体" pitchFamily="2" charset="-122"/>
              </a:rPr>
              <a:t>服务</a:t>
            </a:r>
            <a:r>
              <a:rPr lang="en-US" altLang="zh-CN" sz="2400" dirty="0">
                <a:solidFill>
                  <a:srgbClr val="FF3300"/>
                </a:solidFill>
                <a:latin typeface="宋体" pitchFamily="2" charset="-122"/>
              </a:rPr>
              <a:t>/</a:t>
            </a:r>
            <a:r>
              <a:rPr lang="zh-CN" altLang="en-US" sz="2400" dirty="0">
                <a:solidFill>
                  <a:srgbClr val="FF3300"/>
                </a:solidFill>
                <a:latin typeface="宋体" pitchFamily="2" charset="-122"/>
              </a:rPr>
              <a:t>函数</a:t>
            </a:r>
            <a:r>
              <a:rPr lang="zh-CN" altLang="en-US" sz="2400" dirty="0">
                <a:latin typeface="宋体" pitchFamily="2" charset="-122"/>
              </a:rPr>
              <a:t>。这些</a:t>
            </a:r>
            <a:r>
              <a:rPr lang="zh-CN" altLang="en-US" sz="2400" dirty="0">
                <a:solidFill>
                  <a:srgbClr val="FF3300"/>
                </a:solidFill>
                <a:latin typeface="宋体" pitchFamily="2" charset="-122"/>
              </a:rPr>
              <a:t>服务</a:t>
            </a:r>
            <a:r>
              <a:rPr lang="en-US" altLang="zh-CN" sz="2400" dirty="0">
                <a:solidFill>
                  <a:srgbClr val="FF3300"/>
                </a:solidFill>
                <a:latin typeface="宋体" pitchFamily="2" charset="-122"/>
              </a:rPr>
              <a:t>/</a:t>
            </a:r>
            <a:r>
              <a:rPr lang="zh-CN" altLang="en-US" sz="2400" dirty="0">
                <a:solidFill>
                  <a:srgbClr val="FF3300"/>
                </a:solidFill>
                <a:latin typeface="宋体" pitchFamily="2" charset="-122"/>
              </a:rPr>
              <a:t>函数</a:t>
            </a:r>
            <a:r>
              <a:rPr lang="zh-CN" altLang="en-US" sz="2400" dirty="0">
                <a:latin typeface="宋体" pitchFamily="2" charset="-122"/>
              </a:rPr>
              <a:t>叫做</a:t>
            </a:r>
            <a:r>
              <a:rPr lang="zh-CN" altLang="en-US" sz="2400" dirty="0">
                <a:solidFill>
                  <a:srgbClr val="FF0000"/>
                </a:solidFill>
                <a:latin typeface="宋体" pitchFamily="2" charset="-122"/>
              </a:rPr>
              <a:t>系统调用</a:t>
            </a:r>
            <a:r>
              <a:rPr lang="en-US" altLang="zh-CN" sz="2400" dirty="0">
                <a:solidFill>
                  <a:srgbClr val="FF0000"/>
                </a:solidFill>
                <a:latin typeface="宋体" pitchFamily="2" charset="-122"/>
              </a:rPr>
              <a:t>/</a:t>
            </a:r>
            <a:r>
              <a:rPr lang="zh-CN" altLang="en-US" sz="2400" dirty="0">
                <a:solidFill>
                  <a:srgbClr val="FF0000"/>
                </a:solidFill>
                <a:latin typeface="宋体" pitchFamily="2" charset="-122"/>
              </a:rPr>
              <a:t>系统功能调用</a:t>
            </a:r>
            <a:r>
              <a:rPr lang="en-US" altLang="zh-CN" sz="2400" dirty="0">
                <a:solidFill>
                  <a:srgbClr val="FF0000"/>
                </a:solidFill>
                <a:latin typeface="宋体" pitchFamily="2" charset="-122"/>
              </a:rPr>
              <a:t>/</a:t>
            </a:r>
            <a:r>
              <a:rPr lang="en-US" altLang="zh-CN" sz="2400" dirty="0"/>
              <a:t>System Call</a:t>
            </a:r>
            <a:r>
              <a:rPr lang="zh-CN" altLang="en-US" sz="2400" dirty="0">
                <a:latin typeface="宋体" pitchFamily="2" charset="-122"/>
              </a:rPr>
              <a:t>。</a:t>
            </a:r>
          </a:p>
        </p:txBody>
      </p:sp>
      <p:pic>
        <p:nvPicPr>
          <p:cNvPr id="501764" name="Picture 4"/>
          <p:cNvPicPr>
            <a:picLocks noChangeAspect="1" noChangeArrowheads="1"/>
          </p:cNvPicPr>
          <p:nvPr/>
        </p:nvPicPr>
        <p:blipFill>
          <a:blip r:embed="rId2"/>
          <a:srcRect/>
          <a:stretch>
            <a:fillRect/>
          </a:stretch>
        </p:blipFill>
        <p:spPr bwMode="auto">
          <a:xfrm>
            <a:off x="2754297" y="2466297"/>
            <a:ext cx="4214842" cy="3034405"/>
          </a:xfrm>
          <a:prstGeom prst="rect">
            <a:avLst/>
          </a:prstGeom>
          <a:solidFill>
            <a:srgbClr val="FF3300"/>
          </a:solidFill>
          <a:ln w="38100">
            <a:solidFill>
              <a:srgbClr val="FF3300"/>
            </a:solidFill>
            <a:miter lim="800000"/>
            <a:headEnd/>
            <a:tailEnd/>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2"/>
          <p:cNvSpPr>
            <a:spLocks noGrp="1" noChangeArrowheads="1"/>
          </p:cNvSpPr>
          <p:nvPr>
            <p:ph type="title"/>
          </p:nvPr>
        </p:nvSpPr>
        <p:spPr>
          <a:xfrm>
            <a:off x="146050" y="-63500"/>
            <a:ext cx="5254625" cy="641350"/>
          </a:xfrm>
        </p:spPr>
        <p:txBody>
          <a:bodyPr/>
          <a:lstStyle/>
          <a:p>
            <a:pPr eaLnBrk="1" hangingPunct="1"/>
            <a:r>
              <a:rPr lang="en-US" altLang="zh-CN" sz="3600" dirty="0">
                <a:latin typeface="宋体" pitchFamily="2" charset="-122"/>
              </a:rPr>
              <a:t>Linux</a:t>
            </a:r>
            <a:r>
              <a:rPr lang="zh-CN" altLang="en-US" sz="3600" dirty="0">
                <a:latin typeface="宋体" pitchFamily="2" charset="-122"/>
              </a:rPr>
              <a:t>的系统调用（部分）</a:t>
            </a:r>
          </a:p>
        </p:txBody>
      </p:sp>
      <p:pic>
        <p:nvPicPr>
          <p:cNvPr id="3076" name="Picture 6" descr="1"/>
          <p:cNvPicPr>
            <a:picLocks noChangeAspect="1" noChangeArrowheads="1"/>
          </p:cNvPicPr>
          <p:nvPr/>
        </p:nvPicPr>
        <p:blipFill>
          <a:blip r:embed="rId3"/>
          <a:srcRect/>
          <a:stretch>
            <a:fillRect/>
          </a:stretch>
        </p:blipFill>
        <p:spPr bwMode="auto">
          <a:xfrm>
            <a:off x="9196388" y="5445125"/>
            <a:ext cx="739775" cy="836613"/>
          </a:xfrm>
          <a:prstGeom prst="rect">
            <a:avLst/>
          </a:prstGeom>
          <a:noFill/>
          <a:ln w="9525">
            <a:noFill/>
            <a:miter lim="800000"/>
            <a:headEnd/>
            <a:tailEnd/>
          </a:ln>
        </p:spPr>
      </p:pic>
      <p:graphicFrame>
        <p:nvGraphicFramePr>
          <p:cNvPr id="3074" name="Object 123"/>
          <p:cNvGraphicFramePr>
            <a:graphicFrameLocks noGrp="1" noChangeAspect="1"/>
          </p:cNvGraphicFramePr>
          <p:nvPr>
            <p:ph idx="1"/>
          </p:nvPr>
        </p:nvGraphicFramePr>
        <p:xfrm>
          <a:off x="2232025" y="692150"/>
          <a:ext cx="5486400" cy="6010275"/>
        </p:xfrm>
        <a:graphic>
          <a:graphicData uri="http://schemas.openxmlformats.org/presentationml/2006/ole">
            <mc:AlternateContent xmlns:mc="http://schemas.openxmlformats.org/markup-compatibility/2006">
              <mc:Choice xmlns:v="urn:schemas-microsoft-com:vml" Requires="v">
                <p:oleObj spid="_x0000_s319586" name="文档" r:id="rId4" imgW="5406513" imgH="5922933" progId="Word.Document.8">
                  <p:embed/>
                </p:oleObj>
              </mc:Choice>
              <mc:Fallback>
                <p:oleObj name="文档" r:id="rId4" imgW="5406513" imgH="5922933" progId="Word.Document.8">
                  <p:embed/>
                  <p:pic>
                    <p:nvPicPr>
                      <p:cNvPr id="0" name="Object 12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32025" y="692150"/>
                        <a:ext cx="5486400" cy="6010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楷体_GB2312"/>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1" fontAlgn="base" latinLnBrk="0" hangingPunct="1">
          <a:lnSpc>
            <a:spcPct val="100000"/>
          </a:lnSpc>
          <a:spcBef>
            <a:spcPct val="20000"/>
          </a:spcBef>
          <a:spcAft>
            <a:spcPct val="0"/>
          </a:spcAft>
          <a:buClrTx/>
          <a:buSzTx/>
          <a:buFontTx/>
          <a:buChar char="•"/>
          <a:tabLst/>
          <a:defRPr kumimoji="0" lang="ko-KR" sz="20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1" fontAlgn="base" latinLnBrk="0" hangingPunct="1">
          <a:lnSpc>
            <a:spcPct val="100000"/>
          </a:lnSpc>
          <a:spcBef>
            <a:spcPct val="20000"/>
          </a:spcBef>
          <a:spcAft>
            <a:spcPct val="0"/>
          </a:spcAft>
          <a:buClrTx/>
          <a:buSzTx/>
          <a:buFontTx/>
          <a:buChar char="•"/>
          <a:tabLst/>
          <a:defRPr kumimoji="0" lang="ko-KR" sz="20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6_색종이 상자">
  <a:themeElements>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fontScheme name="6_색종이 상자">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1" fontAlgn="base" latinLnBrk="0" hangingPunct="1">
          <a:lnSpc>
            <a:spcPct val="100000"/>
          </a:lnSpc>
          <a:spcBef>
            <a:spcPct val="20000"/>
          </a:spcBef>
          <a:spcAft>
            <a:spcPct val="0"/>
          </a:spcAft>
          <a:buClrTx/>
          <a:buSzTx/>
          <a:buFontTx/>
          <a:buChar char="•"/>
          <a:tabLst/>
          <a:defRPr kumimoji="0" lang="ko-KR" sz="20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1143000" marR="0" indent="-228600" algn="l" defTabSz="914400" rtl="0" eaLnBrk="1" fontAlgn="base" latinLnBrk="0" hangingPunct="1">
          <a:lnSpc>
            <a:spcPct val="100000"/>
          </a:lnSpc>
          <a:spcBef>
            <a:spcPct val="20000"/>
          </a:spcBef>
          <a:spcAft>
            <a:spcPct val="0"/>
          </a:spcAft>
          <a:buClrTx/>
          <a:buSzTx/>
          <a:buFontTx/>
          <a:buChar char="•"/>
          <a:tabLst/>
          <a:defRPr kumimoji="0" lang="ko-KR" sz="20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4_색종이 상자 1">
        <a:dk1>
          <a:srgbClr val="000000"/>
        </a:dk1>
        <a:lt1>
          <a:srgbClr val="FFFFFF"/>
        </a:lt1>
        <a:dk2>
          <a:srgbClr val="CC6600"/>
        </a:dk2>
        <a:lt2>
          <a:srgbClr val="F5B363"/>
        </a:lt2>
        <a:accent1>
          <a:srgbClr val="EB933B"/>
        </a:accent1>
        <a:accent2>
          <a:srgbClr val="F3C917"/>
        </a:accent2>
        <a:accent3>
          <a:srgbClr val="FFFFFF"/>
        </a:accent3>
        <a:accent4>
          <a:srgbClr val="000000"/>
        </a:accent4>
        <a:accent5>
          <a:srgbClr val="F3C8AF"/>
        </a:accent5>
        <a:accent6>
          <a:srgbClr val="DCB614"/>
        </a:accent6>
        <a:hlink>
          <a:srgbClr val="BB9321"/>
        </a:hlink>
        <a:folHlink>
          <a:srgbClr val="F1E785"/>
        </a:folHlink>
      </a:clrScheme>
      <a:clrMap bg1="lt1" tx1="dk1" bg2="lt2" tx2="dk2" accent1="accent1" accent2="accent2" accent3="accent3" accent4="accent4" accent5="accent5" accent6="accent6" hlink="hlink" folHlink="folHlink"/>
    </a:extraClrScheme>
    <a:extraClrScheme>
      <a:clrScheme name="4_색종이 상자 2">
        <a:dk1>
          <a:srgbClr val="000000"/>
        </a:dk1>
        <a:lt1>
          <a:srgbClr val="FFFFFF"/>
        </a:lt1>
        <a:dk2>
          <a:srgbClr val="7EA93F"/>
        </a:dk2>
        <a:lt2>
          <a:srgbClr val="C1D078"/>
        </a:lt2>
        <a:accent1>
          <a:srgbClr val="A3BC5E"/>
        </a:accent1>
        <a:accent2>
          <a:srgbClr val="DEA866"/>
        </a:accent2>
        <a:accent3>
          <a:srgbClr val="FFFFFF"/>
        </a:accent3>
        <a:accent4>
          <a:srgbClr val="000000"/>
        </a:accent4>
        <a:accent5>
          <a:srgbClr val="CEDAB6"/>
        </a:accent5>
        <a:accent6>
          <a:srgbClr val="C9985C"/>
        </a:accent6>
        <a:hlink>
          <a:srgbClr val="B65A22"/>
        </a:hlink>
        <a:folHlink>
          <a:srgbClr val="EACB98"/>
        </a:folHlink>
      </a:clrScheme>
      <a:clrMap bg1="lt1" tx1="dk1" bg2="lt2" tx2="dk2" accent1="accent1" accent2="accent2" accent3="accent3" accent4="accent4" accent5="accent5" accent6="accent6" hlink="hlink" folHlink="folHlink"/>
    </a:extraClrScheme>
    <a:extraClrScheme>
      <a:clrScheme name="4_색종이 상자 3">
        <a:dk1>
          <a:srgbClr val="000000"/>
        </a:dk1>
        <a:lt1>
          <a:srgbClr val="FFFFFF"/>
        </a:lt1>
        <a:dk2>
          <a:srgbClr val="D56755"/>
        </a:dk2>
        <a:lt2>
          <a:srgbClr val="F6C6C6"/>
        </a:lt2>
        <a:accent1>
          <a:srgbClr val="EC9780"/>
        </a:accent1>
        <a:accent2>
          <a:srgbClr val="ECA958"/>
        </a:accent2>
        <a:accent3>
          <a:srgbClr val="FFFFFF"/>
        </a:accent3>
        <a:accent4>
          <a:srgbClr val="000000"/>
        </a:accent4>
        <a:accent5>
          <a:srgbClr val="F4C9C0"/>
        </a:accent5>
        <a:accent6>
          <a:srgbClr val="D6994F"/>
        </a:accent6>
        <a:hlink>
          <a:srgbClr val="D97131"/>
        </a:hlink>
        <a:folHlink>
          <a:srgbClr val="F7CDA7"/>
        </a:folHlink>
      </a:clrScheme>
      <a:clrMap bg1="lt1" tx1="dk1" bg2="lt2" tx2="dk2" accent1="accent1" accent2="accent2" accent3="accent3" accent4="accent4" accent5="accent5" accent6="accent6" hlink="hlink" folHlink="folHlink"/>
    </a:extraClrScheme>
    <a:extraClrScheme>
      <a:clrScheme name="4_색종이 상자 4">
        <a:dk1>
          <a:srgbClr val="000000"/>
        </a:dk1>
        <a:lt1>
          <a:srgbClr val="FFFFFF"/>
        </a:lt1>
        <a:dk2>
          <a:srgbClr val="990000"/>
        </a:dk2>
        <a:lt2>
          <a:srgbClr val="FDBDBB"/>
        </a:lt2>
        <a:accent1>
          <a:srgbClr val="DC4E4E"/>
        </a:accent1>
        <a:accent2>
          <a:srgbClr val="5984EF"/>
        </a:accent2>
        <a:accent3>
          <a:srgbClr val="FFFFFF"/>
        </a:accent3>
        <a:accent4>
          <a:srgbClr val="000000"/>
        </a:accent4>
        <a:accent5>
          <a:srgbClr val="EBB2B2"/>
        </a:accent5>
        <a:accent6>
          <a:srgbClr val="5077D9"/>
        </a:accent6>
        <a:hlink>
          <a:srgbClr val="1E44AE"/>
        </a:hlink>
        <a:folHlink>
          <a:srgbClr val="BDD5EF"/>
        </a:folHlink>
      </a:clrScheme>
      <a:clrMap bg1="lt1" tx1="dk1" bg2="lt2" tx2="dk2" accent1="accent1" accent2="accent2" accent3="accent3" accent4="accent4" accent5="accent5" accent6="accent6" hlink="hlink" folHlink="folHlink"/>
    </a:extraClrScheme>
    <a:extraClrScheme>
      <a:clrScheme name="4_색종이 상자 5">
        <a:dk1>
          <a:srgbClr val="000000"/>
        </a:dk1>
        <a:lt1>
          <a:srgbClr val="FFFFFF"/>
        </a:lt1>
        <a:dk2>
          <a:srgbClr val="1475A6"/>
        </a:dk2>
        <a:lt2>
          <a:srgbClr val="B9D4F7"/>
        </a:lt2>
        <a:accent1>
          <a:srgbClr val="69B0D7"/>
        </a:accent1>
        <a:accent2>
          <a:srgbClr val="51C5BF"/>
        </a:accent2>
        <a:accent3>
          <a:srgbClr val="FFFFFF"/>
        </a:accent3>
        <a:accent4>
          <a:srgbClr val="000000"/>
        </a:accent4>
        <a:accent5>
          <a:srgbClr val="B9D4E8"/>
        </a:accent5>
        <a:accent6>
          <a:srgbClr val="49B2AD"/>
        </a:accent6>
        <a:hlink>
          <a:srgbClr val="2F8C93"/>
        </a:hlink>
        <a:folHlink>
          <a:srgbClr val="9BE7E0"/>
        </a:folHlink>
      </a:clrScheme>
      <a:clrMap bg1="lt1" tx1="dk1" bg2="lt2" tx2="dk2" accent1="accent1" accent2="accent2" accent3="accent3" accent4="accent4" accent5="accent5" accent6="accent6" hlink="hlink" folHlink="folHlink"/>
    </a:extraClrScheme>
    <a:extraClrScheme>
      <a:clrScheme name="4_색종이 상자 6">
        <a:dk1>
          <a:srgbClr val="000000"/>
        </a:dk1>
        <a:lt1>
          <a:srgbClr val="FFFFFF"/>
        </a:lt1>
        <a:dk2>
          <a:srgbClr val="A60000"/>
        </a:dk2>
        <a:lt2>
          <a:srgbClr val="FDC4C3"/>
        </a:lt2>
        <a:accent1>
          <a:srgbClr val="DB664F"/>
        </a:accent1>
        <a:accent2>
          <a:srgbClr val="76BAD2"/>
        </a:accent2>
        <a:accent3>
          <a:srgbClr val="FFFFFF"/>
        </a:accent3>
        <a:accent4>
          <a:srgbClr val="000000"/>
        </a:accent4>
        <a:accent5>
          <a:srgbClr val="EAB8B2"/>
        </a:accent5>
        <a:accent6>
          <a:srgbClr val="6AA8BE"/>
        </a:accent6>
        <a:hlink>
          <a:srgbClr val="30789C"/>
        </a:hlink>
        <a:folHlink>
          <a:srgbClr val="BCDAF0"/>
        </a:folHlink>
      </a:clrScheme>
      <a:clrMap bg1="lt1" tx1="dk1" bg2="lt2" tx2="dk2" accent1="accent1" accent2="accent2" accent3="accent3" accent4="accent4" accent5="accent5" accent6="accent6" hlink="hlink" folHlink="folHlink"/>
    </a:extraClrScheme>
    <a:extraClrScheme>
      <a:clrScheme name="4_색종이 상자 7">
        <a:dk1>
          <a:srgbClr val="000000"/>
        </a:dk1>
        <a:lt1>
          <a:srgbClr val="FFFFFF"/>
        </a:lt1>
        <a:dk2>
          <a:srgbClr val="B57901"/>
        </a:dk2>
        <a:lt2>
          <a:srgbClr val="FFE149"/>
        </a:lt2>
        <a:accent1>
          <a:srgbClr val="F3BF01"/>
        </a:accent1>
        <a:accent2>
          <a:srgbClr val="F37C0F"/>
        </a:accent2>
        <a:accent3>
          <a:srgbClr val="FFFFFF"/>
        </a:accent3>
        <a:accent4>
          <a:srgbClr val="000000"/>
        </a:accent4>
        <a:accent5>
          <a:srgbClr val="F8DCAA"/>
        </a:accent5>
        <a:accent6>
          <a:srgbClr val="DC700C"/>
        </a:accent6>
        <a:hlink>
          <a:srgbClr val="C35219"/>
        </a:hlink>
        <a:folHlink>
          <a:srgbClr val="EEC198"/>
        </a:folHlink>
      </a:clrScheme>
      <a:clrMap bg1="lt1" tx1="dk1" bg2="lt2" tx2="dk2" accent1="accent1" accent2="accent2" accent3="accent3" accent4="accent4" accent5="accent5" accent6="accent6" hlink="hlink" folHlink="folHlink"/>
    </a:extraClrScheme>
    <a:extraClrScheme>
      <a:clrScheme name="4_색종이 상자 8">
        <a:dk1>
          <a:srgbClr val="000000"/>
        </a:dk1>
        <a:lt1>
          <a:srgbClr val="FFFFFF"/>
        </a:lt1>
        <a:dk2>
          <a:srgbClr val="777777"/>
        </a:dk2>
        <a:lt2>
          <a:srgbClr val="DDDDDD"/>
        </a:lt2>
        <a:accent1>
          <a:srgbClr val="B2B2B2"/>
        </a:accent1>
        <a:accent2>
          <a:srgbClr val="969696"/>
        </a:accent2>
        <a:accent3>
          <a:srgbClr val="FFFFFF"/>
        </a:accent3>
        <a:accent4>
          <a:srgbClr val="000000"/>
        </a:accent4>
        <a:accent5>
          <a:srgbClr val="D5D5D5"/>
        </a:accent5>
        <a:accent6>
          <a:srgbClr val="878787"/>
        </a:accent6>
        <a:hlink>
          <a:srgbClr val="777777"/>
        </a:hlink>
        <a:folHlink>
          <a:srgbClr val="4D4D4D"/>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佈景主題">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5353</Words>
  <Application>Microsoft Office PowerPoint</Application>
  <PresentationFormat>自定义</PresentationFormat>
  <Paragraphs>927</Paragraphs>
  <Slides>127</Slides>
  <Notes>27</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1</vt:i4>
      </vt:variant>
      <vt:variant>
        <vt:lpstr>幻灯片标题</vt:lpstr>
      </vt:variant>
      <vt:variant>
        <vt:i4>127</vt:i4>
      </vt:variant>
    </vt:vector>
  </HeadingPairs>
  <TitlesOfParts>
    <vt:vector size="142" baseType="lpstr">
      <vt:lpstr>굴림</vt:lpstr>
      <vt:lpstr>굴림</vt:lpstr>
      <vt:lpstr>新細明體</vt:lpstr>
      <vt:lpstr>新細明體</vt:lpstr>
      <vt:lpstr>黑体</vt:lpstr>
      <vt:lpstr>楷体_GB2312</vt:lpstr>
      <vt:lpstr>宋体</vt:lpstr>
      <vt:lpstr>Arial</vt:lpstr>
      <vt:lpstr>Courier New</vt:lpstr>
      <vt:lpstr>Tahoma</vt:lpstr>
      <vt:lpstr>Times New Roman</vt:lpstr>
      <vt:lpstr>Wingdings</vt:lpstr>
      <vt:lpstr>自定义设计方案</vt:lpstr>
      <vt:lpstr>6_색종이 상자</vt:lpstr>
      <vt:lpstr>文档</vt:lpstr>
      <vt:lpstr>PowerPoint 演示文稿</vt:lpstr>
      <vt:lpstr>PowerPoint 演示文稿</vt:lpstr>
      <vt:lpstr>PowerPoint 演示文稿</vt:lpstr>
      <vt:lpstr>PowerPoint 演示文稿</vt:lpstr>
      <vt:lpstr>按软硬件特性和用户需要配置操作系统</vt:lpstr>
      <vt:lpstr>PowerPoint 演示文稿</vt:lpstr>
      <vt:lpstr>PowerPoint 演示文稿</vt:lpstr>
      <vt:lpstr>实模式和保护模式</vt:lpstr>
      <vt:lpstr>PowerPoint 演示文稿</vt:lpstr>
      <vt:lpstr>系统BIOS</vt:lpstr>
      <vt:lpstr>CMOS设置</vt:lpstr>
      <vt:lpstr>系统BIOS</vt:lpstr>
      <vt:lpstr>BIOS中断</vt:lpstr>
      <vt:lpstr>int 13H 磁盘直接服务</vt:lpstr>
      <vt:lpstr>AH=02功能：读扇区</vt:lpstr>
      <vt:lpstr>利用13h BIOS中断读取软盘数据到内存10000h处</vt:lpstr>
      <vt:lpstr>系统BIOS</vt:lpstr>
      <vt:lpstr>POST概念</vt:lpstr>
      <vt:lpstr>POST之后……</vt:lpstr>
      <vt:lpstr>操作系统的启动</vt:lpstr>
      <vt:lpstr>1)初始引导</vt:lpstr>
      <vt:lpstr>2)核心初始化</vt:lpstr>
      <vt:lpstr>3)系统初始化</vt:lpstr>
      <vt:lpstr>DOS启动实例</vt:lpstr>
      <vt:lpstr>PowerPoint 演示文稿</vt:lpstr>
      <vt:lpstr>PowerPoint 演示文稿</vt:lpstr>
      <vt:lpstr>PowerPoint 演示文稿</vt:lpstr>
      <vt:lpstr>GRUB 中的手工引导</vt:lpstr>
      <vt:lpstr>Linux中的目录/文件系统/硬盘</vt:lpstr>
      <vt:lpstr>Linux中的目录/文件系统/硬盘</vt:lpstr>
      <vt:lpstr>PowerPoint 演示文稿</vt:lpstr>
      <vt:lpstr>PowerPoint 演示文稿</vt:lpstr>
      <vt:lpstr>MBR:Main Boot Record</vt:lpstr>
      <vt:lpstr>MBR与bootloader以及硬盘分区/格式化</vt:lpstr>
      <vt:lpstr>操作系统的安装过程</vt:lpstr>
      <vt:lpstr>MBR（Master Boot Record）</vt:lpstr>
      <vt:lpstr>HxD打开硬盘MBR扇区</vt:lpstr>
      <vt:lpstr>PowerPoint 演示文稿</vt:lpstr>
      <vt:lpstr>HxD打开硬盘MBR扇区</vt:lpstr>
      <vt:lpstr>Boot Loader分3部分</vt:lpstr>
      <vt:lpstr>Error message </vt:lpstr>
      <vt:lpstr>Error message</vt:lpstr>
      <vt:lpstr>MBR程序的例子</vt:lpstr>
      <vt:lpstr>PowerPoint 演示文稿</vt:lpstr>
      <vt:lpstr>PowerPoint 演示文稿</vt:lpstr>
      <vt:lpstr>PowerPoint 演示文稿</vt:lpstr>
      <vt:lpstr>PowerPoint 演示文稿</vt:lpstr>
      <vt:lpstr># make xconfig</vt:lpstr>
      <vt:lpstr># make menuconfig</vt:lpstr>
      <vt:lpstr>3、根据需要配置内核模块和参数</vt:lpstr>
      <vt:lpstr>PowerPoint 演示文稿</vt:lpstr>
      <vt:lpstr>PowerPoint 演示文稿</vt:lpstr>
      <vt:lpstr>PowerPoint 演示文稿</vt:lpstr>
      <vt:lpstr>PowerPoint 演示文稿</vt:lpstr>
      <vt:lpstr>PowerPoint 演示文稿</vt:lpstr>
      <vt:lpstr>课后作业1：</vt:lpstr>
      <vt:lpstr>PowerPoint 演示文稿</vt:lpstr>
      <vt:lpstr>PowerPoint 演示文稿</vt:lpstr>
      <vt:lpstr>典型的操作界面</vt:lpstr>
      <vt:lpstr>PowerPoint 演示文稿</vt:lpstr>
      <vt:lpstr>普通命令</vt:lpstr>
      <vt:lpstr>普通命令</vt:lpstr>
      <vt:lpstr>PowerPoint 演示文稿</vt:lpstr>
      <vt:lpstr>PowerPoint 演示文稿</vt:lpstr>
      <vt:lpstr>Shell与Shell Script</vt:lpstr>
      <vt:lpstr>PowerPoint 演示文稿</vt:lpstr>
      <vt:lpstr>Bash的主要功能 </vt:lpstr>
      <vt:lpstr>Bash的命令行编辑功能</vt:lpstr>
      <vt:lpstr>Bash的命令行补全功能</vt:lpstr>
      <vt:lpstr>Bash的命令历史与命令重复</vt:lpstr>
      <vt:lpstr>管道与重定向</vt:lpstr>
      <vt:lpstr>标准输入输出（Linux）</vt:lpstr>
      <vt:lpstr>重定向操作（Linux）</vt:lpstr>
      <vt:lpstr>重定向操作的例子（windows）</vt:lpstr>
      <vt:lpstr>重定向操作的例子（windows）</vt:lpstr>
      <vt:lpstr>重定向操作的例子（Linux）</vt:lpstr>
      <vt:lpstr>管道 </vt:lpstr>
      <vt:lpstr>Shell Script脚本编程</vt:lpstr>
      <vt:lpstr>Shell Script脚本编程</vt:lpstr>
      <vt:lpstr>PowerPoint 演示文稿</vt:lpstr>
      <vt:lpstr>PowerPoint 演示文稿</vt:lpstr>
      <vt:lpstr>PowerPoint 演示文稿</vt:lpstr>
      <vt:lpstr>PowerPoint 演示文稿</vt:lpstr>
      <vt:lpstr>PowerPoint 演示文稿</vt:lpstr>
      <vt:lpstr>PowerPoint 演示文稿</vt:lpstr>
      <vt:lpstr>运行脚本的方法</vt:lpstr>
      <vt:lpstr>Shell脚本编程的基本步骤</vt:lpstr>
      <vt:lpstr>脚本程序的编写</vt:lpstr>
      <vt:lpstr>脚本程序的编写</vt:lpstr>
      <vt:lpstr>课后作业2</vt:lpstr>
      <vt:lpstr>PowerPoint 演示文稿</vt:lpstr>
      <vt:lpstr>PowerPoint 演示文稿</vt:lpstr>
      <vt:lpstr>编程时利用ReadFile从文件中读</vt:lpstr>
      <vt:lpstr>PowerPoint 演示文稿</vt:lpstr>
      <vt:lpstr>DOS：利用INT 21h 09号子功能输出字符串</vt:lpstr>
      <vt:lpstr>DOS 21h中断子功能列表（部分）</vt:lpstr>
      <vt:lpstr>Linux例子</vt:lpstr>
      <vt:lpstr>系统调用</vt:lpstr>
      <vt:lpstr>Linux的系统调用（部分）</vt:lpstr>
      <vt:lpstr>系统调用的特点</vt:lpstr>
      <vt:lpstr>回顾中断机制</vt:lpstr>
      <vt:lpstr>中断的一些概念</vt:lpstr>
      <vt:lpstr>中断响应过程</vt:lpstr>
      <vt:lpstr>中断的一些概念</vt:lpstr>
      <vt:lpstr>PowerPoint 演示文稿</vt:lpstr>
      <vt:lpstr>继续：系统调用的原理</vt:lpstr>
      <vt:lpstr>PowerPoint 演示文稿</vt:lpstr>
      <vt:lpstr>PowerPoint 演示文稿</vt:lpstr>
      <vt:lpstr>PowerPoint 演示文稿</vt:lpstr>
      <vt:lpstr>各种OS系统调用的例子</vt:lpstr>
      <vt:lpstr>PowerPoint 演示文稿</vt:lpstr>
      <vt:lpstr>DOS的系统调用列表（部分）</vt:lpstr>
      <vt:lpstr>各种OS系统调用的例子</vt:lpstr>
      <vt:lpstr>PowerPoint 演示文稿</vt:lpstr>
      <vt:lpstr>PowerPoint 演示文稿</vt:lpstr>
      <vt:lpstr>隐式调用转化为显式调用</vt:lpstr>
      <vt:lpstr>PowerPoint 演示文稿</vt:lpstr>
      <vt:lpstr>PowerPoint 演示文稿</vt:lpstr>
      <vt:lpstr>Linux系统调用的工作原理</vt:lpstr>
      <vt:lpstr>80H中断的服务程序system_call(  )</vt:lpstr>
      <vt:lpstr>SYS_CALL_TABLE的结构</vt:lpstr>
      <vt:lpstr>系统调用编号的声明</vt:lpstr>
      <vt:lpstr>系统调用函数的声明</vt:lpstr>
      <vt:lpstr>系统调用函数的定义</vt:lpstr>
      <vt:lpstr>系统调用函数的调用方法</vt:lpstr>
      <vt:lpstr>PowerPoint 演示文稿</vt:lpstr>
      <vt:lpstr>第一次上机：预习，自习，机房或寝室完成</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2018-05-25T01:12:02Z</dcterms:created>
  <dcterms:modified xsi:type="dcterms:W3CDTF">2018-05-25T01:12:07Z</dcterms:modified>
</cp:coreProperties>
</file>